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297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1D65B48-C5FF-4FD7-9754-AF22025FC2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9AF903-05DE-4563-A1C9-FD429FC74C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BEB273-A22E-4CE8-AF44-D9C94B37B0F0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D5E136-9E6A-47D5-A2B9-52A8855B2B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A9A67B-9A66-4DE0-9F90-2BB80BD5759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5F4EE-C51C-4B5B-BF1E-955DF4EC1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663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27156A-8C3E-45FF-9A23-958112B2064F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5D93B6-17A9-4472-97A1-F2855B7AB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06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Image 1">
            <a:extLst>
              <a:ext uri="{FF2B5EF4-FFF2-40B4-BE49-F238E27FC236}">
                <a16:creationId xmlns:a16="http://schemas.microsoft.com/office/drawing/2014/main" id="{E835C56D-D02E-4A88-BE42-A1C5541B19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9" y="207927"/>
            <a:ext cx="738495" cy="738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Rectangle 49">
            <a:extLst>
              <a:ext uri="{FF2B5EF4-FFF2-40B4-BE49-F238E27FC236}">
                <a16:creationId xmlns:a16="http://schemas.microsoft.com/office/drawing/2014/main" id="{4DE2E8AA-95BB-4639-B6B8-2827807D0E34}"/>
              </a:ext>
            </a:extLst>
          </p:cNvPr>
          <p:cNvSpPr/>
          <p:nvPr userDrawn="1"/>
        </p:nvSpPr>
        <p:spPr>
          <a:xfrm>
            <a:off x="17417" y="1093112"/>
            <a:ext cx="12174578" cy="45719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54" name="Rectangle 6">
            <a:extLst>
              <a:ext uri="{FF2B5EF4-FFF2-40B4-BE49-F238E27FC236}">
                <a16:creationId xmlns:a16="http://schemas.microsoft.com/office/drawing/2014/main" id="{9F02D8E4-514C-4281-A313-4911AB28AA4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596410" y="6468014"/>
            <a:ext cx="1117600" cy="355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r>
              <a:rPr lang="en-US" altLang="en-US"/>
              <a:t> </a:t>
            </a:r>
            <a:fld id="{3179A4C0-B883-489D-979A-2587FA6E543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5" name="Freeform 12">
            <a:extLst>
              <a:ext uri="{FF2B5EF4-FFF2-40B4-BE49-F238E27FC236}">
                <a16:creationId xmlns:a16="http://schemas.microsoft.com/office/drawing/2014/main" id="{872866EF-BFFF-4CBB-9FBB-BFD79D551FC4}"/>
              </a:ext>
            </a:extLst>
          </p:cNvPr>
          <p:cNvSpPr/>
          <p:nvPr userDrawn="1"/>
        </p:nvSpPr>
        <p:spPr>
          <a:xfrm flipH="1">
            <a:off x="5074470" y="6390050"/>
            <a:ext cx="7104108" cy="459650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6" name="Freeform 11">
            <a:extLst>
              <a:ext uri="{FF2B5EF4-FFF2-40B4-BE49-F238E27FC236}">
                <a16:creationId xmlns:a16="http://schemas.microsoft.com/office/drawing/2014/main" id="{8A431BA1-5D5E-4E1B-BC69-7D6DE23F2245}"/>
              </a:ext>
            </a:extLst>
          </p:cNvPr>
          <p:cNvSpPr/>
          <p:nvPr userDrawn="1"/>
        </p:nvSpPr>
        <p:spPr>
          <a:xfrm>
            <a:off x="-1" y="6314072"/>
            <a:ext cx="12191996" cy="543929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hteck 6">
            <a:extLst>
              <a:ext uri="{FF2B5EF4-FFF2-40B4-BE49-F238E27FC236}">
                <a16:creationId xmlns:a16="http://schemas.microsoft.com/office/drawing/2014/main" id="{8BCF7936-3AC0-4167-AB95-4E3ABA6469CF}"/>
              </a:ext>
            </a:extLst>
          </p:cNvPr>
          <p:cNvSpPr/>
          <p:nvPr userDrawn="1"/>
        </p:nvSpPr>
        <p:spPr>
          <a:xfrm>
            <a:off x="10668000" y="1"/>
            <a:ext cx="1524000" cy="10835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Presenter‘s video or photo</a:t>
            </a:r>
          </a:p>
        </p:txBody>
      </p:sp>
      <p:pic>
        <p:nvPicPr>
          <p:cNvPr id="22" name="Picture 21" descr="Text&#10;&#10;Description automatically generated">
            <a:extLst>
              <a:ext uri="{FF2B5EF4-FFF2-40B4-BE49-F238E27FC236}">
                <a16:creationId xmlns:a16="http://schemas.microsoft.com/office/drawing/2014/main" id="{20EBFE9F-FE99-42E4-AE63-9388E053E4F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6541" y="6398675"/>
            <a:ext cx="895454" cy="459651"/>
          </a:xfrm>
          <a:prstGeom prst="rect">
            <a:avLst/>
          </a:prstGeom>
        </p:spPr>
      </p:pic>
      <p:sp>
        <p:nvSpPr>
          <p:cNvPr id="16" name="Text Box 6">
            <a:extLst>
              <a:ext uri="{FF2B5EF4-FFF2-40B4-BE49-F238E27FC236}">
                <a16:creationId xmlns:a16="http://schemas.microsoft.com/office/drawing/2014/main" id="{91D63FB4-E719-42C7-8699-39540049F9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241049" y="119974"/>
            <a:ext cx="7709902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cs typeface="Calibri" panose="020F0502020204030204" pitchFamily="34" charset="0"/>
              </a:rPr>
              <a:t>54</a:t>
            </a:r>
            <a:r>
              <a:rPr kumimoji="0" lang="en-GB" sz="2400" b="1" i="0" u="none" strike="noStrike" kern="0" cap="none" spc="0" normalizeH="0" baseline="3000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cs typeface="Calibri" panose="020F0502020204030204" pitchFamily="34" charset="0"/>
              </a:rPr>
              <a:t>th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cs typeface="Calibri" panose="020F0502020204030204" pitchFamily="34" charset="0"/>
              </a:rPr>
              <a:t> Conference on Manufacturing Systems 2021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cs typeface="Calibri" panose="020F0502020204030204" pitchFamily="34" charset="0"/>
              </a:rPr>
              <a:t>Virtual conference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cs typeface="Calibri" panose="020F0502020204030204" pitchFamily="34" charset="0"/>
              </a:rPr>
              <a:t>22-24 September 2021, Athens, Greece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cs typeface="Calibri" panose="020F0502020204030204" pitchFamily="34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64719C71-1932-4CC9-95F3-5B949C2EF2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28"/>
          <a:stretch/>
        </p:blipFill>
        <p:spPr bwMode="auto">
          <a:xfrm>
            <a:off x="853440" y="132782"/>
            <a:ext cx="1889760" cy="888784"/>
          </a:xfrm>
          <a:prstGeom prst="roundRect">
            <a:avLst>
              <a:gd name="adj" fmla="val 8594"/>
            </a:avLst>
          </a:prstGeom>
          <a:solidFill>
            <a:srgbClr val="FFFFFF"/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6EC15858-D093-4483-A935-315833635AF4}"/>
              </a:ext>
            </a:extLst>
          </p:cNvPr>
          <p:cNvSpPr/>
          <p:nvPr userDrawn="1"/>
        </p:nvSpPr>
        <p:spPr>
          <a:xfrm>
            <a:off x="1188300" y="693040"/>
            <a:ext cx="1137392" cy="3291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Bookman Old Style" panose="02050604050505020204" pitchFamily="18" charset="0"/>
                <a:ea typeface="Cambria" panose="02040503050406030204" pitchFamily="18" charset="0"/>
              </a:rPr>
              <a:t>CMS 2021</a:t>
            </a:r>
          </a:p>
        </p:txBody>
      </p:sp>
    </p:spTree>
    <p:extLst>
      <p:ext uri="{BB962C8B-B14F-4D97-AF65-F5344CB8AC3E}">
        <p14:creationId xmlns:p14="http://schemas.microsoft.com/office/powerpoint/2010/main" val="835361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 12">
            <a:extLst>
              <a:ext uri="{FF2B5EF4-FFF2-40B4-BE49-F238E27FC236}">
                <a16:creationId xmlns:a16="http://schemas.microsoft.com/office/drawing/2014/main" id="{BC461D56-243F-41E5-890A-FE161D1C1555}"/>
              </a:ext>
            </a:extLst>
          </p:cNvPr>
          <p:cNvSpPr/>
          <p:nvPr userDrawn="1"/>
        </p:nvSpPr>
        <p:spPr>
          <a:xfrm flipH="1">
            <a:off x="5087887" y="6388825"/>
            <a:ext cx="7104108" cy="459650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7" name="Freeform 11">
            <a:extLst>
              <a:ext uri="{FF2B5EF4-FFF2-40B4-BE49-F238E27FC236}">
                <a16:creationId xmlns:a16="http://schemas.microsoft.com/office/drawing/2014/main" id="{40EB67AE-7394-4E89-8196-113469B66962}"/>
              </a:ext>
            </a:extLst>
          </p:cNvPr>
          <p:cNvSpPr/>
          <p:nvPr userDrawn="1"/>
        </p:nvSpPr>
        <p:spPr>
          <a:xfrm>
            <a:off x="-1" y="6314072"/>
            <a:ext cx="12191996" cy="543929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B051577-3C1C-4E1A-8089-B8FCCE1CBA0B}"/>
              </a:ext>
            </a:extLst>
          </p:cNvPr>
          <p:cNvSpPr/>
          <p:nvPr userDrawn="1"/>
        </p:nvSpPr>
        <p:spPr>
          <a:xfrm>
            <a:off x="17417" y="1093112"/>
            <a:ext cx="12174578" cy="45719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31" name="Rechteck 6">
            <a:extLst>
              <a:ext uri="{FF2B5EF4-FFF2-40B4-BE49-F238E27FC236}">
                <a16:creationId xmlns:a16="http://schemas.microsoft.com/office/drawing/2014/main" id="{7819CAE9-F25B-4BB2-BEE5-FE5ECDA5B1CB}"/>
              </a:ext>
            </a:extLst>
          </p:cNvPr>
          <p:cNvSpPr/>
          <p:nvPr userDrawn="1"/>
        </p:nvSpPr>
        <p:spPr>
          <a:xfrm>
            <a:off x="10668000" y="1"/>
            <a:ext cx="1524000" cy="10835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Presenter‘s video or photo</a:t>
            </a: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F2527F5E-0079-42AC-BBD3-FA5165632B6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163966" y="6510817"/>
            <a:ext cx="1117600" cy="231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r>
              <a:rPr lang="en-US" altLang="en-US"/>
              <a:t> </a:t>
            </a:r>
            <a:fld id="{3179A4C0-B883-489D-979A-2587FA6E5435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9" name="Picture 18" descr="Text&#10;&#10;Description automatically generated">
            <a:extLst>
              <a:ext uri="{FF2B5EF4-FFF2-40B4-BE49-F238E27FC236}">
                <a16:creationId xmlns:a16="http://schemas.microsoft.com/office/drawing/2014/main" id="{10CF8449-570E-4866-BC61-3424C45359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2045" y="6392377"/>
            <a:ext cx="914006" cy="469174"/>
          </a:xfrm>
          <a:prstGeom prst="rect">
            <a:avLst/>
          </a:prstGeom>
        </p:spPr>
      </p:pic>
      <p:pic>
        <p:nvPicPr>
          <p:cNvPr id="20" name="Image 1">
            <a:extLst>
              <a:ext uri="{FF2B5EF4-FFF2-40B4-BE49-F238E27FC236}">
                <a16:creationId xmlns:a16="http://schemas.microsoft.com/office/drawing/2014/main" id="{5341E453-C77D-4852-A3DD-D05604EA5E3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9" y="207927"/>
            <a:ext cx="738495" cy="738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 Box 6">
            <a:extLst>
              <a:ext uri="{FF2B5EF4-FFF2-40B4-BE49-F238E27FC236}">
                <a16:creationId xmlns:a16="http://schemas.microsoft.com/office/drawing/2014/main" id="{8672609A-2E4A-43B0-9B11-15E92AF1DCC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241049" y="119974"/>
            <a:ext cx="7709902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cs typeface="Calibri" panose="020F0502020204030204" pitchFamily="34" charset="0"/>
              </a:rPr>
              <a:t>54</a:t>
            </a:r>
            <a:r>
              <a:rPr kumimoji="0" lang="en-GB" sz="2400" b="1" i="0" u="none" strike="noStrike" kern="0" cap="none" spc="0" normalizeH="0" baseline="3000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cs typeface="Calibri" panose="020F0502020204030204" pitchFamily="34" charset="0"/>
              </a:rPr>
              <a:t>th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cs typeface="Calibri" panose="020F0502020204030204" pitchFamily="34" charset="0"/>
              </a:rPr>
              <a:t> Conference on Manufacturing Systems 2021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cs typeface="Calibri" panose="020F0502020204030204" pitchFamily="34" charset="0"/>
              </a:rPr>
              <a:t>Virtual conference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cs typeface="Calibri" panose="020F0502020204030204" pitchFamily="34" charset="0"/>
              </a:rPr>
              <a:t>22-24 September 2021, Athens, Greece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cs typeface="Calibri" panose="020F0502020204030204" pitchFamily="34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A886E488-ED6B-4205-9518-6391663F9FC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28"/>
          <a:stretch/>
        </p:blipFill>
        <p:spPr bwMode="auto">
          <a:xfrm>
            <a:off x="853440" y="132782"/>
            <a:ext cx="1889760" cy="888784"/>
          </a:xfrm>
          <a:prstGeom prst="roundRect">
            <a:avLst>
              <a:gd name="adj" fmla="val 8594"/>
            </a:avLst>
          </a:prstGeom>
          <a:solidFill>
            <a:srgbClr val="FFFFFF"/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C9983BBE-9815-4363-A29F-8273A19C3BB7}"/>
              </a:ext>
            </a:extLst>
          </p:cNvPr>
          <p:cNvSpPr/>
          <p:nvPr userDrawn="1"/>
        </p:nvSpPr>
        <p:spPr>
          <a:xfrm>
            <a:off x="1188300" y="693040"/>
            <a:ext cx="1137392" cy="3291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Bookman Old Style" panose="02050604050505020204" pitchFamily="18" charset="0"/>
                <a:ea typeface="Cambria" panose="02040503050406030204" pitchFamily="18" charset="0"/>
              </a:rPr>
              <a:t>CMS 2021</a:t>
            </a:r>
          </a:p>
        </p:txBody>
      </p:sp>
    </p:spTree>
    <p:extLst>
      <p:ext uri="{BB962C8B-B14F-4D97-AF65-F5344CB8AC3E}">
        <p14:creationId xmlns:p14="http://schemas.microsoft.com/office/powerpoint/2010/main" val="589955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AB931-C75C-403E-88DB-8F740D8E8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4AC2F12-C158-4598-B2E9-C53F92DE1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9900"/>
            <a:ext cx="10515600" cy="7017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F58440C-ACA9-49E4-8BA8-E2E09D589324}"/>
              </a:ext>
            </a:extLst>
          </p:cNvPr>
          <p:cNvSpPr/>
          <p:nvPr userDrawn="1"/>
        </p:nvSpPr>
        <p:spPr>
          <a:xfrm>
            <a:off x="17417" y="645437"/>
            <a:ext cx="12174578" cy="45719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3" name="Text Box 6">
            <a:extLst>
              <a:ext uri="{FF2B5EF4-FFF2-40B4-BE49-F238E27FC236}">
                <a16:creationId xmlns:a16="http://schemas.microsoft.com/office/drawing/2014/main" id="{62F68986-EC05-415A-8BC5-233E5973FBD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6126" y="6338287"/>
            <a:ext cx="4969394" cy="46498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CIRP CMS 2021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54</a:t>
            </a:r>
            <a:r>
              <a:rPr lang="en-US" sz="1100" b="1" baseline="30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CIRP Conference on Manufacturing Systems, 2021</a:t>
            </a:r>
            <a:b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conference – September 22-24, 2021, Athens, Greece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en-GB" sz="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6" name="Rectangle 6">
            <a:extLst>
              <a:ext uri="{FF2B5EF4-FFF2-40B4-BE49-F238E27FC236}">
                <a16:creationId xmlns:a16="http://schemas.microsoft.com/office/drawing/2014/main" id="{99A3D82A-879B-42DF-A016-8F20273AF97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163966" y="6510817"/>
            <a:ext cx="1117600" cy="231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r>
              <a:rPr lang="en-US" altLang="en-US"/>
              <a:t> </a:t>
            </a:r>
            <a:fld id="{3179A4C0-B883-489D-979A-2587FA6E543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7" name="Freeform 12">
            <a:extLst>
              <a:ext uri="{FF2B5EF4-FFF2-40B4-BE49-F238E27FC236}">
                <a16:creationId xmlns:a16="http://schemas.microsoft.com/office/drawing/2014/main" id="{F385B0DC-E0B4-4FCA-B409-27EA02BC02F3}"/>
              </a:ext>
            </a:extLst>
          </p:cNvPr>
          <p:cNvSpPr/>
          <p:nvPr userDrawn="1"/>
        </p:nvSpPr>
        <p:spPr>
          <a:xfrm flipH="1">
            <a:off x="5087887" y="6388825"/>
            <a:ext cx="7104108" cy="459650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Freeform 11">
            <a:extLst>
              <a:ext uri="{FF2B5EF4-FFF2-40B4-BE49-F238E27FC236}">
                <a16:creationId xmlns:a16="http://schemas.microsoft.com/office/drawing/2014/main" id="{42900C4A-8863-48C8-AA80-93DA62E275FF}"/>
              </a:ext>
            </a:extLst>
          </p:cNvPr>
          <p:cNvSpPr/>
          <p:nvPr userDrawn="1"/>
        </p:nvSpPr>
        <p:spPr>
          <a:xfrm>
            <a:off x="-1" y="6314072"/>
            <a:ext cx="12191996" cy="543929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hteck 6">
            <a:extLst>
              <a:ext uri="{FF2B5EF4-FFF2-40B4-BE49-F238E27FC236}">
                <a16:creationId xmlns:a16="http://schemas.microsoft.com/office/drawing/2014/main" id="{DA6C88B1-BA11-4EE2-A637-1CC48BD06A7E}"/>
              </a:ext>
            </a:extLst>
          </p:cNvPr>
          <p:cNvSpPr/>
          <p:nvPr userDrawn="1"/>
        </p:nvSpPr>
        <p:spPr>
          <a:xfrm>
            <a:off x="11214340" y="1"/>
            <a:ext cx="977660" cy="6359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Presenter‘s video or photo</a:t>
            </a:r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3B0B3CB8-03AE-4E82-9BED-CFE2EC5E7C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2045" y="6392377"/>
            <a:ext cx="914006" cy="46917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A51DE8E-DCE4-4A2B-8273-9AFBA80C1A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14989" b="50000"/>
          <a:stretch/>
        </p:blipFill>
        <p:spPr>
          <a:xfrm>
            <a:off x="533400" y="102825"/>
            <a:ext cx="1117600" cy="442050"/>
          </a:xfrm>
          <a:prstGeom prst="rect">
            <a:avLst/>
          </a:prstGeom>
        </p:spPr>
      </p:pic>
      <p:pic>
        <p:nvPicPr>
          <p:cNvPr id="16" name="Image 1">
            <a:extLst>
              <a:ext uri="{FF2B5EF4-FFF2-40B4-BE49-F238E27FC236}">
                <a16:creationId xmlns:a16="http://schemas.microsoft.com/office/drawing/2014/main" id="{26E42860-30FC-42D9-8A2F-24D0AAF71E4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29039"/>
            <a:ext cx="367108" cy="36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6895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C930B-0985-4AC6-B4FA-13C43CD71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327A50-5A2E-44D5-B355-990370587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Freeform 12">
            <a:extLst>
              <a:ext uri="{FF2B5EF4-FFF2-40B4-BE49-F238E27FC236}">
                <a16:creationId xmlns:a16="http://schemas.microsoft.com/office/drawing/2014/main" id="{A7C9DD5A-5FE8-4F0B-B733-C16288226854}"/>
              </a:ext>
            </a:extLst>
          </p:cNvPr>
          <p:cNvSpPr/>
          <p:nvPr userDrawn="1"/>
        </p:nvSpPr>
        <p:spPr>
          <a:xfrm flipH="1">
            <a:off x="5087887" y="6388825"/>
            <a:ext cx="7104108" cy="459650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Freeform 11">
            <a:extLst>
              <a:ext uri="{FF2B5EF4-FFF2-40B4-BE49-F238E27FC236}">
                <a16:creationId xmlns:a16="http://schemas.microsoft.com/office/drawing/2014/main" id="{57F4C1DC-972D-4B80-B829-B53B11D152C8}"/>
              </a:ext>
            </a:extLst>
          </p:cNvPr>
          <p:cNvSpPr/>
          <p:nvPr userDrawn="1"/>
        </p:nvSpPr>
        <p:spPr>
          <a:xfrm>
            <a:off x="-1" y="6314072"/>
            <a:ext cx="12191996" cy="543929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F816A43-7E6E-474E-83E5-77487DD785D2}"/>
              </a:ext>
            </a:extLst>
          </p:cNvPr>
          <p:cNvSpPr/>
          <p:nvPr userDrawn="1"/>
        </p:nvSpPr>
        <p:spPr>
          <a:xfrm>
            <a:off x="17417" y="645437"/>
            <a:ext cx="12174578" cy="45719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hteck 6">
            <a:extLst>
              <a:ext uri="{FF2B5EF4-FFF2-40B4-BE49-F238E27FC236}">
                <a16:creationId xmlns:a16="http://schemas.microsoft.com/office/drawing/2014/main" id="{F7146B6B-4409-456D-9AE9-239EA600CBB5}"/>
              </a:ext>
            </a:extLst>
          </p:cNvPr>
          <p:cNvSpPr/>
          <p:nvPr userDrawn="1"/>
        </p:nvSpPr>
        <p:spPr>
          <a:xfrm>
            <a:off x="11214340" y="1"/>
            <a:ext cx="977660" cy="6359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Presenter‘s video or photo</a:t>
            </a:r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7C976342-CEFA-41A3-BBC2-90537A18DF7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163966" y="6510817"/>
            <a:ext cx="1117600" cy="231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r>
              <a:rPr lang="en-US" altLang="en-US"/>
              <a:t> </a:t>
            </a:r>
            <a:fld id="{3179A4C0-B883-489D-979A-2587FA6E5435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5" name="Picture 14" descr="Text&#10;&#10;Description automatically generated">
            <a:extLst>
              <a:ext uri="{FF2B5EF4-FFF2-40B4-BE49-F238E27FC236}">
                <a16:creationId xmlns:a16="http://schemas.microsoft.com/office/drawing/2014/main" id="{02081122-8016-44BE-9E9C-5028D79986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2045" y="6392377"/>
            <a:ext cx="914006" cy="469174"/>
          </a:xfrm>
          <a:prstGeom prst="rect">
            <a:avLst/>
          </a:prstGeom>
        </p:spPr>
      </p:pic>
      <p:sp>
        <p:nvSpPr>
          <p:cNvPr id="18" name="Text Box 6">
            <a:extLst>
              <a:ext uri="{FF2B5EF4-FFF2-40B4-BE49-F238E27FC236}">
                <a16:creationId xmlns:a16="http://schemas.microsoft.com/office/drawing/2014/main" id="{E77ED3D2-F9A0-42C4-A9D2-73E7A06BF7B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6126" y="6338287"/>
            <a:ext cx="4969394" cy="46498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CIRP CMS 2021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54</a:t>
            </a:r>
            <a:r>
              <a:rPr lang="en-US" sz="1100" b="1" baseline="30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CIRP Conference on Manufacturing Systems, 2021</a:t>
            </a:r>
            <a:b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conference – September 22-24, 2021, Athens, Greece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en-GB" sz="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A96EC22E-E003-41AD-B014-32124E9A71E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14989" b="50000"/>
          <a:stretch/>
        </p:blipFill>
        <p:spPr>
          <a:xfrm>
            <a:off x="533400" y="102825"/>
            <a:ext cx="1117600" cy="442050"/>
          </a:xfrm>
          <a:prstGeom prst="rect">
            <a:avLst/>
          </a:prstGeom>
        </p:spPr>
      </p:pic>
      <p:pic>
        <p:nvPicPr>
          <p:cNvPr id="23" name="Image 1">
            <a:extLst>
              <a:ext uri="{FF2B5EF4-FFF2-40B4-BE49-F238E27FC236}">
                <a16:creationId xmlns:a16="http://schemas.microsoft.com/office/drawing/2014/main" id="{0866303F-93F4-42DD-A8E2-DE717E042D2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29039"/>
            <a:ext cx="367108" cy="36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2639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183E7-0C50-4BD8-BEF7-E6E95F8B32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035068-604D-4658-86A7-2FA3D9E41A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5508607-9312-4615-B6B9-733D528FA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9327"/>
            <a:ext cx="10515600" cy="7017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89FF1506-E0F1-4AF1-B54C-0EB396EF0795}"/>
              </a:ext>
            </a:extLst>
          </p:cNvPr>
          <p:cNvSpPr/>
          <p:nvPr userDrawn="1"/>
        </p:nvSpPr>
        <p:spPr>
          <a:xfrm flipH="1">
            <a:off x="5087887" y="6388825"/>
            <a:ext cx="7104108" cy="459650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C406D393-B3F2-4338-892E-5F782006831E}"/>
              </a:ext>
            </a:extLst>
          </p:cNvPr>
          <p:cNvSpPr/>
          <p:nvPr userDrawn="1"/>
        </p:nvSpPr>
        <p:spPr>
          <a:xfrm>
            <a:off x="-1" y="6314072"/>
            <a:ext cx="12191996" cy="543929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9A9360E-3AEF-4516-B5E7-7B4C98825C47}"/>
              </a:ext>
            </a:extLst>
          </p:cNvPr>
          <p:cNvSpPr/>
          <p:nvPr userDrawn="1"/>
        </p:nvSpPr>
        <p:spPr>
          <a:xfrm>
            <a:off x="17417" y="645437"/>
            <a:ext cx="12174578" cy="45719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hteck 6">
            <a:extLst>
              <a:ext uri="{FF2B5EF4-FFF2-40B4-BE49-F238E27FC236}">
                <a16:creationId xmlns:a16="http://schemas.microsoft.com/office/drawing/2014/main" id="{853670E3-56DF-4CF3-A055-9A8D8E0F9F0F}"/>
              </a:ext>
            </a:extLst>
          </p:cNvPr>
          <p:cNvSpPr/>
          <p:nvPr userDrawn="1"/>
        </p:nvSpPr>
        <p:spPr>
          <a:xfrm>
            <a:off x="11214340" y="1"/>
            <a:ext cx="977660" cy="6359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Presenter‘s video or photo</a:t>
            </a:r>
          </a:p>
        </p:txBody>
      </p:sp>
      <p:sp>
        <p:nvSpPr>
          <p:cNvPr id="23" name="Rectangle 6">
            <a:extLst>
              <a:ext uri="{FF2B5EF4-FFF2-40B4-BE49-F238E27FC236}">
                <a16:creationId xmlns:a16="http://schemas.microsoft.com/office/drawing/2014/main" id="{B7345E8D-1B07-48FA-B1B1-AF353BF2DAF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163966" y="6510817"/>
            <a:ext cx="1117600" cy="231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r>
              <a:rPr lang="en-US" altLang="en-US"/>
              <a:t> </a:t>
            </a:r>
            <a:fld id="{3179A4C0-B883-489D-979A-2587FA6E5435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24" name="Picture 23" descr="Text&#10;&#10;Description automatically generated">
            <a:extLst>
              <a:ext uri="{FF2B5EF4-FFF2-40B4-BE49-F238E27FC236}">
                <a16:creationId xmlns:a16="http://schemas.microsoft.com/office/drawing/2014/main" id="{62DE2881-01D2-42BB-A9CD-B618B0B564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2045" y="6392377"/>
            <a:ext cx="914006" cy="469174"/>
          </a:xfrm>
          <a:prstGeom prst="rect">
            <a:avLst/>
          </a:prstGeom>
        </p:spPr>
      </p:pic>
      <p:sp>
        <p:nvSpPr>
          <p:cNvPr id="27" name="Text Box 6">
            <a:extLst>
              <a:ext uri="{FF2B5EF4-FFF2-40B4-BE49-F238E27FC236}">
                <a16:creationId xmlns:a16="http://schemas.microsoft.com/office/drawing/2014/main" id="{8DAE81C9-1071-4B85-A477-2487EA5A3BB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6126" y="6338287"/>
            <a:ext cx="4969394" cy="46498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CIRP CMS 2021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54</a:t>
            </a:r>
            <a:r>
              <a:rPr lang="en-US" sz="1100" b="1" baseline="30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CIRP Conference on Manufacturing Systems, 2021</a:t>
            </a:r>
            <a:b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conference – September 22-24, 2021, Athens, Greece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en-GB" sz="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EA34DEE5-299C-4841-A487-81DB9ECB67F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14989" b="50000"/>
          <a:stretch/>
        </p:blipFill>
        <p:spPr>
          <a:xfrm>
            <a:off x="533400" y="102825"/>
            <a:ext cx="1117600" cy="442050"/>
          </a:xfrm>
          <a:prstGeom prst="rect">
            <a:avLst/>
          </a:prstGeom>
        </p:spPr>
      </p:pic>
      <p:pic>
        <p:nvPicPr>
          <p:cNvPr id="29" name="Image 1">
            <a:extLst>
              <a:ext uri="{FF2B5EF4-FFF2-40B4-BE49-F238E27FC236}">
                <a16:creationId xmlns:a16="http://schemas.microsoft.com/office/drawing/2014/main" id="{CF5D130B-D894-46BC-A9BC-2A59D9EEFF3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29039"/>
            <a:ext cx="367108" cy="36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8118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C02B9C-20BB-4C8C-B424-FD22F27E76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F1348D-B4A0-4E1B-B316-AA263AE3C3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B103AA-89E7-4A8A-A3BD-9E14B81526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403169-AF9A-485F-88C3-E7412F5CEF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898D6DF-A512-4BFF-A5BB-1788F9191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9900"/>
            <a:ext cx="10515600" cy="7017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2F2BF374-96A9-45F2-AF62-DD4A38DBB162}"/>
              </a:ext>
            </a:extLst>
          </p:cNvPr>
          <p:cNvSpPr/>
          <p:nvPr userDrawn="1"/>
        </p:nvSpPr>
        <p:spPr>
          <a:xfrm flipH="1">
            <a:off x="5087887" y="6388825"/>
            <a:ext cx="7104108" cy="459650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Freeform 11">
            <a:extLst>
              <a:ext uri="{FF2B5EF4-FFF2-40B4-BE49-F238E27FC236}">
                <a16:creationId xmlns:a16="http://schemas.microsoft.com/office/drawing/2014/main" id="{01402CBA-AD70-4140-A37B-F92F0B5619A2}"/>
              </a:ext>
            </a:extLst>
          </p:cNvPr>
          <p:cNvSpPr/>
          <p:nvPr userDrawn="1"/>
        </p:nvSpPr>
        <p:spPr>
          <a:xfrm>
            <a:off x="-1" y="6314072"/>
            <a:ext cx="12191996" cy="543929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B4FE1F9-9C69-4BBE-9E48-FABA3CDE067D}"/>
              </a:ext>
            </a:extLst>
          </p:cNvPr>
          <p:cNvSpPr/>
          <p:nvPr userDrawn="1"/>
        </p:nvSpPr>
        <p:spPr>
          <a:xfrm>
            <a:off x="17417" y="645437"/>
            <a:ext cx="12174578" cy="45719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Rechteck 6">
            <a:extLst>
              <a:ext uri="{FF2B5EF4-FFF2-40B4-BE49-F238E27FC236}">
                <a16:creationId xmlns:a16="http://schemas.microsoft.com/office/drawing/2014/main" id="{E2B703EF-4B44-4531-9FBA-CDB40DCC0C86}"/>
              </a:ext>
            </a:extLst>
          </p:cNvPr>
          <p:cNvSpPr/>
          <p:nvPr userDrawn="1"/>
        </p:nvSpPr>
        <p:spPr>
          <a:xfrm>
            <a:off x="11214340" y="1"/>
            <a:ext cx="977660" cy="6359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Presenter‘s video or photo</a:t>
            </a:r>
          </a:p>
        </p:txBody>
      </p:sp>
      <p:sp>
        <p:nvSpPr>
          <p:cNvPr id="25" name="Rectangle 6">
            <a:extLst>
              <a:ext uri="{FF2B5EF4-FFF2-40B4-BE49-F238E27FC236}">
                <a16:creationId xmlns:a16="http://schemas.microsoft.com/office/drawing/2014/main" id="{BEF8F432-9924-4294-B051-4AC32C6D5B2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10163966" y="6510817"/>
            <a:ext cx="1117600" cy="231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r>
              <a:rPr lang="en-US" altLang="en-US"/>
              <a:t> </a:t>
            </a:r>
            <a:fld id="{3179A4C0-B883-489D-979A-2587FA6E5435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26" name="Picture 25" descr="Text&#10;&#10;Description automatically generated">
            <a:extLst>
              <a:ext uri="{FF2B5EF4-FFF2-40B4-BE49-F238E27FC236}">
                <a16:creationId xmlns:a16="http://schemas.microsoft.com/office/drawing/2014/main" id="{0997048D-85B3-4DFE-9E8B-85963D603D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2045" y="6392377"/>
            <a:ext cx="914006" cy="469174"/>
          </a:xfrm>
          <a:prstGeom prst="rect">
            <a:avLst/>
          </a:prstGeom>
        </p:spPr>
      </p:pic>
      <p:sp>
        <p:nvSpPr>
          <p:cNvPr id="29" name="Text Box 6">
            <a:extLst>
              <a:ext uri="{FF2B5EF4-FFF2-40B4-BE49-F238E27FC236}">
                <a16:creationId xmlns:a16="http://schemas.microsoft.com/office/drawing/2014/main" id="{B018B6B6-19EC-4711-BD5F-33D3B2BEA6F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6126" y="6338287"/>
            <a:ext cx="4969394" cy="46498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CIRP CMS 2021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54</a:t>
            </a:r>
            <a:r>
              <a:rPr lang="en-US" sz="1100" b="1" baseline="30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CIRP Conference on Manufacturing Systems, 2021</a:t>
            </a:r>
            <a:b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conference – September 22-24, 2021, Athens, Greece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en-GB" sz="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0748DDEB-57E4-4063-8617-8CF273D1C8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14989" b="50000"/>
          <a:stretch/>
        </p:blipFill>
        <p:spPr>
          <a:xfrm>
            <a:off x="533400" y="102825"/>
            <a:ext cx="1117600" cy="442050"/>
          </a:xfrm>
          <a:prstGeom prst="rect">
            <a:avLst/>
          </a:prstGeom>
        </p:spPr>
      </p:pic>
      <p:pic>
        <p:nvPicPr>
          <p:cNvPr id="31" name="Image 1">
            <a:extLst>
              <a:ext uri="{FF2B5EF4-FFF2-40B4-BE49-F238E27FC236}">
                <a16:creationId xmlns:a16="http://schemas.microsoft.com/office/drawing/2014/main" id="{D07FA4F1-A706-4C8B-991E-2B2D259D55D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29039"/>
            <a:ext cx="367108" cy="36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966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3E55B98-A045-48B6-8DF4-D5E7C25A5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9900"/>
            <a:ext cx="10515600" cy="7017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AEFA096-B25E-4B03-A838-53D81B72C39B}"/>
              </a:ext>
            </a:extLst>
          </p:cNvPr>
          <p:cNvSpPr/>
          <p:nvPr userDrawn="1"/>
        </p:nvSpPr>
        <p:spPr>
          <a:xfrm flipH="1">
            <a:off x="5087887" y="6388825"/>
            <a:ext cx="7104108" cy="459650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85789D36-6624-4B59-84D9-720821D7DBC9}"/>
              </a:ext>
            </a:extLst>
          </p:cNvPr>
          <p:cNvSpPr/>
          <p:nvPr userDrawn="1"/>
        </p:nvSpPr>
        <p:spPr>
          <a:xfrm>
            <a:off x="-1" y="6314072"/>
            <a:ext cx="12191996" cy="543929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859290A-0846-49D9-B419-785C54AF3EBE}"/>
              </a:ext>
            </a:extLst>
          </p:cNvPr>
          <p:cNvSpPr/>
          <p:nvPr userDrawn="1"/>
        </p:nvSpPr>
        <p:spPr>
          <a:xfrm>
            <a:off x="17417" y="645437"/>
            <a:ext cx="12174578" cy="45719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hteck 6">
            <a:extLst>
              <a:ext uri="{FF2B5EF4-FFF2-40B4-BE49-F238E27FC236}">
                <a16:creationId xmlns:a16="http://schemas.microsoft.com/office/drawing/2014/main" id="{E3E1E929-83BB-40C5-B5B5-639A7F98BD2F}"/>
              </a:ext>
            </a:extLst>
          </p:cNvPr>
          <p:cNvSpPr/>
          <p:nvPr userDrawn="1"/>
        </p:nvSpPr>
        <p:spPr>
          <a:xfrm>
            <a:off x="11214340" y="1"/>
            <a:ext cx="977660" cy="6359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Presenter‘s video or photo</a:t>
            </a:r>
          </a:p>
        </p:txBody>
      </p:sp>
      <p:sp>
        <p:nvSpPr>
          <p:cNvPr id="20" name="Rectangle 6">
            <a:extLst>
              <a:ext uri="{FF2B5EF4-FFF2-40B4-BE49-F238E27FC236}">
                <a16:creationId xmlns:a16="http://schemas.microsoft.com/office/drawing/2014/main" id="{0D97BC1E-2454-449F-844D-0C0F73E4725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163966" y="6510817"/>
            <a:ext cx="1117600" cy="231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r>
              <a:rPr lang="en-US" altLang="en-US"/>
              <a:t> </a:t>
            </a:r>
            <a:fld id="{3179A4C0-B883-489D-979A-2587FA6E5435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22" name="Picture 21" descr="Text&#10;&#10;Description automatically generated">
            <a:extLst>
              <a:ext uri="{FF2B5EF4-FFF2-40B4-BE49-F238E27FC236}">
                <a16:creationId xmlns:a16="http://schemas.microsoft.com/office/drawing/2014/main" id="{0395C2D4-6AD5-4C94-9DEF-4A9A940E12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2045" y="6392377"/>
            <a:ext cx="914006" cy="469174"/>
          </a:xfrm>
          <a:prstGeom prst="rect">
            <a:avLst/>
          </a:prstGeom>
        </p:spPr>
      </p:pic>
      <p:sp>
        <p:nvSpPr>
          <p:cNvPr id="25" name="Text Box 6">
            <a:extLst>
              <a:ext uri="{FF2B5EF4-FFF2-40B4-BE49-F238E27FC236}">
                <a16:creationId xmlns:a16="http://schemas.microsoft.com/office/drawing/2014/main" id="{1DC3A212-BAF1-4A64-9E0C-30236926FCB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6126" y="6338287"/>
            <a:ext cx="4969394" cy="46498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CIRP CMS 2021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54</a:t>
            </a:r>
            <a:r>
              <a:rPr lang="en-US" sz="1100" b="1" baseline="30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CIRP Conference on Manufacturing Systems, 2021</a:t>
            </a:r>
            <a:b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conference – September 22-24, 2021, Athens, Greece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en-GB" sz="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2B0750DB-515E-44A8-A87E-822F1431AD0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14989" b="50000"/>
          <a:stretch/>
        </p:blipFill>
        <p:spPr>
          <a:xfrm>
            <a:off x="533400" y="102825"/>
            <a:ext cx="1117600" cy="442050"/>
          </a:xfrm>
          <a:prstGeom prst="rect">
            <a:avLst/>
          </a:prstGeom>
        </p:spPr>
      </p:pic>
      <p:pic>
        <p:nvPicPr>
          <p:cNvPr id="27" name="Image 1">
            <a:extLst>
              <a:ext uri="{FF2B5EF4-FFF2-40B4-BE49-F238E27FC236}">
                <a16:creationId xmlns:a16="http://schemas.microsoft.com/office/drawing/2014/main" id="{4D465A44-88AB-4DA2-9D52-2C96B52EB28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29039"/>
            <a:ext cx="367108" cy="36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1171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2">
            <a:extLst>
              <a:ext uri="{FF2B5EF4-FFF2-40B4-BE49-F238E27FC236}">
                <a16:creationId xmlns:a16="http://schemas.microsoft.com/office/drawing/2014/main" id="{3CDFC052-1D3D-413E-9F31-EF70817A7462}"/>
              </a:ext>
            </a:extLst>
          </p:cNvPr>
          <p:cNvSpPr/>
          <p:nvPr userDrawn="1"/>
        </p:nvSpPr>
        <p:spPr>
          <a:xfrm flipH="1">
            <a:off x="5087887" y="6388825"/>
            <a:ext cx="7104108" cy="459650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B6ADD1A1-4C6C-4940-95DB-B26D07D73138}"/>
              </a:ext>
            </a:extLst>
          </p:cNvPr>
          <p:cNvSpPr/>
          <p:nvPr userDrawn="1"/>
        </p:nvSpPr>
        <p:spPr>
          <a:xfrm>
            <a:off x="-1" y="6314072"/>
            <a:ext cx="12191996" cy="543929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9C0FF5A-59C7-4F91-823B-C91A4717FFDA}"/>
              </a:ext>
            </a:extLst>
          </p:cNvPr>
          <p:cNvSpPr/>
          <p:nvPr userDrawn="1"/>
        </p:nvSpPr>
        <p:spPr>
          <a:xfrm>
            <a:off x="17417" y="645437"/>
            <a:ext cx="12174578" cy="45719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hteck 6">
            <a:extLst>
              <a:ext uri="{FF2B5EF4-FFF2-40B4-BE49-F238E27FC236}">
                <a16:creationId xmlns:a16="http://schemas.microsoft.com/office/drawing/2014/main" id="{E8349C7F-E1DD-49E5-95EB-E832357EE938}"/>
              </a:ext>
            </a:extLst>
          </p:cNvPr>
          <p:cNvSpPr/>
          <p:nvPr userDrawn="1"/>
        </p:nvSpPr>
        <p:spPr>
          <a:xfrm>
            <a:off x="11214340" y="1"/>
            <a:ext cx="977660" cy="6359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Presenter‘s video or photo</a:t>
            </a:r>
          </a:p>
        </p:txBody>
      </p:sp>
      <p:sp>
        <p:nvSpPr>
          <p:cNvPr id="19" name="Rectangle 6">
            <a:extLst>
              <a:ext uri="{FF2B5EF4-FFF2-40B4-BE49-F238E27FC236}">
                <a16:creationId xmlns:a16="http://schemas.microsoft.com/office/drawing/2014/main" id="{7419B890-19FC-43EC-9EDC-E0D8C7B4AAD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163966" y="6510817"/>
            <a:ext cx="1117600" cy="231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r>
              <a:rPr lang="en-US" altLang="en-US"/>
              <a:t> </a:t>
            </a:r>
            <a:fld id="{3179A4C0-B883-489D-979A-2587FA6E5435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20" name="Picture 19" descr="Text&#10;&#10;Description automatically generated">
            <a:extLst>
              <a:ext uri="{FF2B5EF4-FFF2-40B4-BE49-F238E27FC236}">
                <a16:creationId xmlns:a16="http://schemas.microsoft.com/office/drawing/2014/main" id="{03DDC144-F5D8-4D21-BDBB-403E7B4896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2045" y="6392377"/>
            <a:ext cx="914006" cy="469174"/>
          </a:xfrm>
          <a:prstGeom prst="rect">
            <a:avLst/>
          </a:prstGeom>
        </p:spPr>
      </p:pic>
      <p:sp>
        <p:nvSpPr>
          <p:cNvPr id="23" name="Text Box 6">
            <a:extLst>
              <a:ext uri="{FF2B5EF4-FFF2-40B4-BE49-F238E27FC236}">
                <a16:creationId xmlns:a16="http://schemas.microsoft.com/office/drawing/2014/main" id="{84FD67B8-9FD3-4DAB-A6F3-BEF6E64EDAE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6126" y="6338287"/>
            <a:ext cx="4969394" cy="46498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CIRP CMS 2021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54</a:t>
            </a:r>
            <a:r>
              <a:rPr lang="en-US" sz="1100" b="1" baseline="30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CIRP Conference on Manufacturing Systems, 2021</a:t>
            </a:r>
            <a:b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conference – September 22-24, 2021, Athens, Greece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en-GB" sz="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C3EEED56-DD42-4FE7-9D66-A5DC49BBEF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14989" b="50000"/>
          <a:stretch/>
        </p:blipFill>
        <p:spPr>
          <a:xfrm>
            <a:off x="533400" y="102825"/>
            <a:ext cx="1117600" cy="442050"/>
          </a:xfrm>
          <a:prstGeom prst="rect">
            <a:avLst/>
          </a:prstGeom>
        </p:spPr>
      </p:pic>
      <p:pic>
        <p:nvPicPr>
          <p:cNvPr id="25" name="Image 1">
            <a:extLst>
              <a:ext uri="{FF2B5EF4-FFF2-40B4-BE49-F238E27FC236}">
                <a16:creationId xmlns:a16="http://schemas.microsoft.com/office/drawing/2014/main" id="{39BCE6E8-D8A7-4D6C-BDE4-71BD836CCE5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29039"/>
            <a:ext cx="367108" cy="36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1076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0B72E-9A19-4F4A-876F-4B30C905C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78670"/>
            <a:ext cx="3932237" cy="978729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A0FEB1-D10D-44B6-AE7E-F58EADC14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291846-2097-45F0-9B8C-8A3C98ED69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B9201A04-EAF8-44E9-A898-517706D69404}"/>
              </a:ext>
            </a:extLst>
          </p:cNvPr>
          <p:cNvSpPr/>
          <p:nvPr userDrawn="1"/>
        </p:nvSpPr>
        <p:spPr>
          <a:xfrm flipH="1">
            <a:off x="5087887" y="6388825"/>
            <a:ext cx="7104108" cy="459650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495604D7-0AEC-432B-BB75-5FC5744E04B9}"/>
              </a:ext>
            </a:extLst>
          </p:cNvPr>
          <p:cNvSpPr/>
          <p:nvPr userDrawn="1"/>
        </p:nvSpPr>
        <p:spPr>
          <a:xfrm>
            <a:off x="-1" y="6314072"/>
            <a:ext cx="12191996" cy="543929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C3CEDF2-DC9F-479E-BF68-E8E21E49A0C9}"/>
              </a:ext>
            </a:extLst>
          </p:cNvPr>
          <p:cNvSpPr/>
          <p:nvPr userDrawn="1"/>
        </p:nvSpPr>
        <p:spPr>
          <a:xfrm>
            <a:off x="17417" y="645437"/>
            <a:ext cx="12174578" cy="45719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hteck 6">
            <a:extLst>
              <a:ext uri="{FF2B5EF4-FFF2-40B4-BE49-F238E27FC236}">
                <a16:creationId xmlns:a16="http://schemas.microsoft.com/office/drawing/2014/main" id="{2AA8F7DF-56BD-4C4C-84C2-02332886A970}"/>
              </a:ext>
            </a:extLst>
          </p:cNvPr>
          <p:cNvSpPr/>
          <p:nvPr userDrawn="1"/>
        </p:nvSpPr>
        <p:spPr>
          <a:xfrm>
            <a:off x="11214340" y="1"/>
            <a:ext cx="977660" cy="6359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Presenter‘s video or photo</a:t>
            </a:r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id="{83D8FE2E-A2D4-4D1F-A6DE-39722E0EFAF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163966" y="6510817"/>
            <a:ext cx="1117600" cy="231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r>
              <a:rPr lang="en-US" altLang="en-US"/>
              <a:t> </a:t>
            </a:r>
            <a:fld id="{3179A4C0-B883-489D-979A-2587FA6E5435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23" name="Picture 22" descr="Text&#10;&#10;Description automatically generated">
            <a:extLst>
              <a:ext uri="{FF2B5EF4-FFF2-40B4-BE49-F238E27FC236}">
                <a16:creationId xmlns:a16="http://schemas.microsoft.com/office/drawing/2014/main" id="{2A3B620F-F153-4208-8ECA-7198AEAA07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2045" y="6392377"/>
            <a:ext cx="914006" cy="469174"/>
          </a:xfrm>
          <a:prstGeom prst="rect">
            <a:avLst/>
          </a:prstGeom>
        </p:spPr>
      </p:pic>
      <p:sp>
        <p:nvSpPr>
          <p:cNvPr id="26" name="Text Box 6">
            <a:extLst>
              <a:ext uri="{FF2B5EF4-FFF2-40B4-BE49-F238E27FC236}">
                <a16:creationId xmlns:a16="http://schemas.microsoft.com/office/drawing/2014/main" id="{27FC40DB-AE93-4B31-99C3-1198B67424D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6126" y="6338287"/>
            <a:ext cx="4969394" cy="46498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CIRP CMS 2021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54</a:t>
            </a:r>
            <a:r>
              <a:rPr lang="en-US" sz="1100" b="1" baseline="30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CIRP Conference on Manufacturing Systems, 2021</a:t>
            </a:r>
            <a:b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conference – September 22-24, 2021, Athens, Greece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en-GB" sz="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D0ED8CF-94BC-43C9-9861-F65F47319D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14989" b="50000"/>
          <a:stretch/>
        </p:blipFill>
        <p:spPr>
          <a:xfrm>
            <a:off x="533400" y="102825"/>
            <a:ext cx="1117600" cy="442050"/>
          </a:xfrm>
          <a:prstGeom prst="rect">
            <a:avLst/>
          </a:prstGeom>
        </p:spPr>
      </p:pic>
      <p:pic>
        <p:nvPicPr>
          <p:cNvPr id="28" name="Image 1">
            <a:extLst>
              <a:ext uri="{FF2B5EF4-FFF2-40B4-BE49-F238E27FC236}">
                <a16:creationId xmlns:a16="http://schemas.microsoft.com/office/drawing/2014/main" id="{2B060710-12E2-48CE-83DE-32C632D74B1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29039"/>
            <a:ext cx="367108" cy="36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3347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4B38DC-5A20-4034-98D6-447AC37F0C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D67CEC-6D34-4E3C-B497-45B7241726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6E2500C-1F57-4AE5-8E16-597F43BA2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78670"/>
            <a:ext cx="3932237" cy="978729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A4C0E1BE-2532-448B-8357-B3BED3C89D8B}"/>
              </a:ext>
            </a:extLst>
          </p:cNvPr>
          <p:cNvSpPr/>
          <p:nvPr userDrawn="1"/>
        </p:nvSpPr>
        <p:spPr>
          <a:xfrm flipH="1">
            <a:off x="5087887" y="6388825"/>
            <a:ext cx="7104108" cy="459650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9036CC9B-1B0D-4284-B378-EF08D73251C1}"/>
              </a:ext>
            </a:extLst>
          </p:cNvPr>
          <p:cNvSpPr/>
          <p:nvPr userDrawn="1"/>
        </p:nvSpPr>
        <p:spPr>
          <a:xfrm>
            <a:off x="-1" y="6314072"/>
            <a:ext cx="12191996" cy="543929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7BC275D-5426-423A-8810-C52617D71701}"/>
              </a:ext>
            </a:extLst>
          </p:cNvPr>
          <p:cNvSpPr/>
          <p:nvPr userDrawn="1"/>
        </p:nvSpPr>
        <p:spPr>
          <a:xfrm>
            <a:off x="17417" y="645437"/>
            <a:ext cx="12174578" cy="45719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hteck 6">
            <a:extLst>
              <a:ext uri="{FF2B5EF4-FFF2-40B4-BE49-F238E27FC236}">
                <a16:creationId xmlns:a16="http://schemas.microsoft.com/office/drawing/2014/main" id="{EAF8BBAE-8203-4B0E-863A-79CB143D53D4}"/>
              </a:ext>
            </a:extLst>
          </p:cNvPr>
          <p:cNvSpPr/>
          <p:nvPr userDrawn="1"/>
        </p:nvSpPr>
        <p:spPr>
          <a:xfrm>
            <a:off x="11214340" y="1"/>
            <a:ext cx="977660" cy="6359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Presenter‘s video or photo</a:t>
            </a:r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id="{FBDADC49-A22B-41AC-A8FD-F995EBE48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163966" y="6510817"/>
            <a:ext cx="1117600" cy="231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r>
              <a:rPr lang="en-US" altLang="en-US"/>
              <a:t> </a:t>
            </a:r>
            <a:fld id="{3179A4C0-B883-489D-979A-2587FA6E5435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24" name="Picture 23" descr="Text&#10;&#10;Description automatically generated">
            <a:extLst>
              <a:ext uri="{FF2B5EF4-FFF2-40B4-BE49-F238E27FC236}">
                <a16:creationId xmlns:a16="http://schemas.microsoft.com/office/drawing/2014/main" id="{268E26F9-28FB-421F-AFEC-D7C707C2C7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2045" y="6392377"/>
            <a:ext cx="914006" cy="469174"/>
          </a:xfrm>
          <a:prstGeom prst="rect">
            <a:avLst/>
          </a:prstGeom>
        </p:spPr>
      </p:pic>
      <p:sp>
        <p:nvSpPr>
          <p:cNvPr id="27" name="Text Box 6">
            <a:extLst>
              <a:ext uri="{FF2B5EF4-FFF2-40B4-BE49-F238E27FC236}">
                <a16:creationId xmlns:a16="http://schemas.microsoft.com/office/drawing/2014/main" id="{88E4CDD9-4AE2-4D00-A1FA-BCFD95E36C0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6126" y="6338287"/>
            <a:ext cx="4969394" cy="46498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CIRP CMS 2021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54</a:t>
            </a:r>
            <a:r>
              <a:rPr lang="en-US" sz="1100" b="1" baseline="30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CIRP Conference on Manufacturing Systems, 2021</a:t>
            </a:r>
            <a:b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conference – September 22-24, 2021, Athens, Greece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en-GB" sz="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7C139A01-B228-4719-9DCF-DF1A45FE8B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14989" b="50000"/>
          <a:stretch/>
        </p:blipFill>
        <p:spPr>
          <a:xfrm>
            <a:off x="533400" y="102825"/>
            <a:ext cx="1117600" cy="442050"/>
          </a:xfrm>
          <a:prstGeom prst="rect">
            <a:avLst/>
          </a:prstGeom>
        </p:spPr>
      </p:pic>
      <p:pic>
        <p:nvPicPr>
          <p:cNvPr id="29" name="Image 1">
            <a:extLst>
              <a:ext uri="{FF2B5EF4-FFF2-40B4-BE49-F238E27FC236}">
                <a16:creationId xmlns:a16="http://schemas.microsoft.com/office/drawing/2014/main" id="{E5EA9EFD-DF27-425F-A563-C051A6C3A5B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29039"/>
            <a:ext cx="367108" cy="36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8127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BA5E0-8B63-4710-A492-EDF2DACD08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Date: </a:t>
            </a:r>
            <a:fld id="{0EC34B7F-4328-4EEE-8930-3EE99A61F045}" type="datetimeFigureOut">
              <a:rPr lang="en-US" smtClean="0"/>
              <a:t>7/20/2021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FA0A4-4070-4F47-B1A5-B2606EC032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Slide: </a:t>
            </a:r>
            <a:fld id="{B4B8CD1D-DB0F-4EBD-9A88-3F36DEE345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90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79CEA9C-239C-4899-A9F6-209A741421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" y="1843880"/>
            <a:ext cx="12191995" cy="1470025"/>
          </a:xfrm>
          <a:prstGeom prst="rect">
            <a:avLst/>
          </a:prstGeom>
          <a:solidFill>
            <a:srgbClr val="FFFFFF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Title </a:t>
            </a:r>
            <a:endParaRPr kumimoji="0" lang="en-US" altLang="en-US" sz="4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DA4AFD-1192-442A-94B4-7D12E031003A}"/>
              </a:ext>
            </a:extLst>
          </p:cNvPr>
          <p:cNvSpPr txBox="1">
            <a:spLocks/>
          </p:cNvSpPr>
          <p:nvPr/>
        </p:nvSpPr>
        <p:spPr>
          <a:xfrm>
            <a:off x="1524000" y="3305541"/>
            <a:ext cx="9144000" cy="2202403"/>
          </a:xfrm>
          <a:prstGeom prst="rect">
            <a:avLst/>
          </a:prstGeom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Author A</a:t>
            </a:r>
            <a:r>
              <a:rPr kumimoji="0" lang="en-GB" altLang="zh-CN" sz="2000" b="0" i="0" u="none" strike="noStrike" kern="0" cap="none" spc="0" normalizeH="0" baseline="3000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en-GB" altLang="zh-CN" sz="20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Author B</a:t>
            </a:r>
            <a:r>
              <a:rPr kumimoji="0" lang="en-GB" altLang="zh-CN" sz="2000" b="0" i="0" u="none" strike="noStrike" kern="0" cap="none" spc="0" normalizeH="0" baseline="3000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</a:t>
            </a:r>
            <a:r>
              <a:rPr kumimoji="0" lang="en-GB" altLang="zh-CN" sz="20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Author C</a:t>
            </a:r>
            <a:r>
              <a:rPr kumimoji="0" lang="en-GB" altLang="zh-CN" sz="2000" b="0" i="0" u="none" strike="noStrike" kern="0" cap="none" spc="0" normalizeH="0" baseline="3000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</a:t>
            </a:r>
            <a:r>
              <a:rPr kumimoji="0" lang="en-GB" altLang="zh-CN" sz="20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(please underline presenting author)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zh-CN" sz="2000" b="0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3000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en-GB" altLang="zh-CN" sz="20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 Author 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3000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</a:t>
            </a:r>
            <a:r>
              <a:rPr kumimoji="0" lang="en-GB" altLang="zh-CN" sz="20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 Author B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3000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</a:t>
            </a:r>
            <a:r>
              <a:rPr kumimoji="0" lang="en-GB" altLang="zh-CN" sz="20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 Author C</a:t>
            </a:r>
            <a:endParaRPr kumimoji="0" lang="zh-CN" altLang="en-US" sz="2000" b="0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0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B2711F-4AC4-4386-A5FE-01BBAF2D4DB0}"/>
              </a:ext>
            </a:extLst>
          </p:cNvPr>
          <p:cNvSpPr/>
          <p:nvPr/>
        </p:nvSpPr>
        <p:spPr>
          <a:xfrm>
            <a:off x="6790221" y="5897840"/>
            <a:ext cx="1031428" cy="412571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 Logo …</a:t>
            </a:r>
            <a:endParaRPr kumimoji="0" lang="zh-CN" altLang="en-US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6D5833-F52A-48B8-B0A6-D2C8D72390C0}"/>
              </a:ext>
            </a:extLst>
          </p:cNvPr>
          <p:cNvSpPr/>
          <p:nvPr/>
        </p:nvSpPr>
        <p:spPr>
          <a:xfrm>
            <a:off x="4370353" y="5897841"/>
            <a:ext cx="1031428" cy="412571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 Logo 1</a:t>
            </a:r>
            <a:endParaRPr kumimoji="0" lang="zh-CN" altLang="en-US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7B690C-3D13-47FA-9ED2-F62DABDF3337}"/>
              </a:ext>
            </a:extLst>
          </p:cNvPr>
          <p:cNvSpPr/>
          <p:nvPr/>
        </p:nvSpPr>
        <p:spPr>
          <a:xfrm>
            <a:off x="5584682" y="5897841"/>
            <a:ext cx="1031428" cy="412571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 Logo 2</a:t>
            </a:r>
            <a:endParaRPr kumimoji="0" lang="zh-CN" altLang="en-US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803A68-9623-48F3-846A-996323A00F39}"/>
              </a:ext>
            </a:extLst>
          </p:cNvPr>
          <p:cNvSpPr/>
          <p:nvPr/>
        </p:nvSpPr>
        <p:spPr>
          <a:xfrm>
            <a:off x="4550547" y="1279600"/>
            <a:ext cx="30909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GB" altLang="zh-CN" sz="2800" b="1" kern="0" baseline="30000" dirty="0">
                <a:solidFill>
                  <a:srgbClr val="00B050"/>
                </a:solidFill>
              </a:rPr>
              <a:t>Video Presentation Template</a:t>
            </a:r>
            <a:endParaRPr lang="en-GB" altLang="zh-CN" sz="2800" b="1" kern="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57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009F571-084F-4B7A-B737-5812C1ADEE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ED2E62-8E19-403B-90BB-29926E0EB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9900"/>
            <a:ext cx="10515600" cy="7017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445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5E4910A-8FD4-4818-BE9D-82854426A14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DB963-7C5C-4586-AFFC-F6802A451DD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904B62D-3ECD-428E-9F3D-A9AB06E95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861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840C1-5286-435A-A71F-77C2411AC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CA5E6D-F822-4F2F-A399-80CEE67A45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961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009F571-084F-4B7A-B737-5812C1ADEE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ED2E62-8E19-403B-90BB-29926E0EB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9900"/>
            <a:ext cx="10515600" cy="7017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92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5E4910A-8FD4-4818-BE9D-82854426A14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DB963-7C5C-4586-AFFC-F6802A451DD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904B62D-3ECD-428E-9F3D-A9AB06E95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05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55D160-DB58-4FA0-A3B1-B00BF172DD95}"/>
              </a:ext>
            </a:extLst>
          </p:cNvPr>
          <p:cNvSpPr txBox="1"/>
          <p:nvPr/>
        </p:nvSpPr>
        <p:spPr>
          <a:xfrm>
            <a:off x="1695161" y="1600200"/>
            <a:ext cx="8794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You!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A586B08-9972-49C6-9134-78C5699FC7D9}"/>
              </a:ext>
            </a:extLst>
          </p:cNvPr>
          <p:cNvSpPr/>
          <p:nvPr/>
        </p:nvSpPr>
        <p:spPr>
          <a:xfrm>
            <a:off x="6790221" y="5897840"/>
            <a:ext cx="1031428" cy="412571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 Logo …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719EBBE-5D8A-4A08-B9F6-103DA3D4BF44}"/>
              </a:ext>
            </a:extLst>
          </p:cNvPr>
          <p:cNvSpPr/>
          <p:nvPr/>
        </p:nvSpPr>
        <p:spPr>
          <a:xfrm>
            <a:off x="4370353" y="5897841"/>
            <a:ext cx="1031428" cy="412571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 Logo 1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7742F6-6ED2-46D6-AB6C-922CD7A9C5F4}"/>
              </a:ext>
            </a:extLst>
          </p:cNvPr>
          <p:cNvSpPr/>
          <p:nvPr/>
        </p:nvSpPr>
        <p:spPr>
          <a:xfrm>
            <a:off x="5584682" y="5897841"/>
            <a:ext cx="1031428" cy="412571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 Logo 2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4395E7-8131-4C35-999F-D7980D747E95}"/>
              </a:ext>
            </a:extLst>
          </p:cNvPr>
          <p:cNvSpPr txBox="1"/>
          <p:nvPr/>
        </p:nvSpPr>
        <p:spPr>
          <a:xfrm>
            <a:off x="1695161" y="3011269"/>
            <a:ext cx="8794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61C627F2-8D56-4199-A42F-EC523C191DC8}"/>
              </a:ext>
            </a:extLst>
          </p:cNvPr>
          <p:cNvSpPr txBox="1">
            <a:spLocks/>
          </p:cNvSpPr>
          <p:nvPr/>
        </p:nvSpPr>
        <p:spPr>
          <a:xfrm>
            <a:off x="1528396" y="4027880"/>
            <a:ext cx="9144000" cy="220240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Author A</a:t>
            </a:r>
            <a:r>
              <a:rPr kumimoji="0" lang="en-GB" altLang="zh-CN" sz="2000" b="0" i="0" u="none" strike="noStrike" kern="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Author B</a:t>
            </a:r>
            <a:r>
              <a:rPr kumimoji="0" lang="en-GB" altLang="zh-CN" sz="2000" b="0" i="0" u="none" strike="noStrike" kern="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Author C</a:t>
            </a:r>
            <a:r>
              <a:rPr kumimoji="0" lang="en-GB" altLang="zh-CN" sz="2000" b="0" i="0" u="none" strike="noStrike" kern="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(please underline presenting author)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3000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en-GB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Author 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3000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</a:t>
            </a:r>
            <a:r>
              <a:rPr kumimoji="0" lang="en-GB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Author B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3000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</a:t>
            </a:r>
            <a:r>
              <a:rPr kumimoji="0" lang="en-GB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Author C</a:t>
            </a:r>
            <a:endParaRPr kumimoji="0" lang="zh-CN" altLang="en-US" sz="20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zh-CN" altLang="en-US" sz="20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3444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72</Words>
  <Application>Microsoft Office PowerPoint</Application>
  <PresentationFormat>Widescreen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Bookman Old Style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LMS</dc:creator>
  <cp:lastModifiedBy>Panopoulos Nikolaos</cp:lastModifiedBy>
  <cp:revision>11</cp:revision>
  <dcterms:created xsi:type="dcterms:W3CDTF">2020-08-31T13:02:37Z</dcterms:created>
  <dcterms:modified xsi:type="dcterms:W3CDTF">2021-07-20T10:37:35Z</dcterms:modified>
</cp:coreProperties>
</file>