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1D65B48-C5FF-4FD7-9754-AF22025FC2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AF903-05DE-4563-A1C9-FD429FC7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EB273-A22E-4CE8-AF44-D9C94B37B0F0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5E136-9E6A-47D5-A2B9-52A8855B2B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A9A67B-9A66-4DE0-9F90-2BB80BD575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5F4EE-C51C-4B5B-BF1E-955DF4EC1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63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7156A-8C3E-45FF-9A23-958112B2064F}" type="datetimeFigureOut">
              <a:rPr lang="en-US" smtClean="0"/>
              <a:t>7/20/2021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D93B6-17A9-4472-97A1-F2855B7A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>
            <a:extLst>
              <a:ext uri="{FF2B5EF4-FFF2-40B4-BE49-F238E27FC236}">
                <a16:creationId xmlns:a16="http://schemas.microsoft.com/office/drawing/2014/main" id="{DCCF2FF1-A7B8-433D-A208-F40D9D4D0AE7}"/>
              </a:ext>
            </a:extLst>
          </p:cNvPr>
          <p:cNvGrpSpPr/>
          <p:nvPr userDrawn="1"/>
        </p:nvGrpSpPr>
        <p:grpSpPr>
          <a:xfrm>
            <a:off x="50219" y="34671"/>
            <a:ext cx="12124364" cy="1085006"/>
            <a:chOff x="50219" y="34671"/>
            <a:chExt cx="12124364" cy="1085006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60C7FC74-98F8-4501-8B53-A4CB70B705D0}"/>
                </a:ext>
              </a:extLst>
            </p:cNvPr>
            <p:cNvGrpSpPr/>
            <p:nvPr/>
          </p:nvGrpSpPr>
          <p:grpSpPr>
            <a:xfrm>
              <a:off x="853440" y="132782"/>
              <a:ext cx="1889760" cy="889449"/>
              <a:chOff x="167640" y="251725"/>
              <a:chExt cx="2346960" cy="997908"/>
            </a:xfrm>
          </p:grpSpPr>
          <p:pic>
            <p:nvPicPr>
              <p:cNvPr id="47" name="Picture 18">
                <a:extLst>
                  <a:ext uri="{FF2B5EF4-FFF2-40B4-BE49-F238E27FC236}">
                    <a16:creationId xmlns:a16="http://schemas.microsoft.com/office/drawing/2014/main" id="{FE43C44B-99C7-4F2B-AED8-FE8510BF9534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828"/>
              <a:stretch/>
            </p:blipFill>
            <p:spPr bwMode="auto">
              <a:xfrm>
                <a:off x="167640" y="251725"/>
                <a:ext cx="2346960" cy="997162"/>
              </a:xfrm>
              <a:prstGeom prst="roundRect">
                <a:avLst>
                  <a:gd name="adj" fmla="val 8594"/>
                </a:avLst>
              </a:prstGeom>
              <a:solidFill>
                <a:srgbClr val="FFFFFF"/>
              </a:solidFill>
              <a:ln>
                <a:noFill/>
              </a:ln>
              <a:effectLst>
                <a:reflection blurRad="12700" stA="38000" endPos="28000" dist="5000" dir="5400000" sy="-100000" algn="bl" rotWithShape="0"/>
              </a:effectLst>
            </p:spPr>
          </p:pic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9C97BB3-9280-4785-8D06-BE26962B5ED1}"/>
                  </a:ext>
                </a:extLst>
              </p:cNvPr>
              <p:cNvSpPr/>
              <p:nvPr/>
            </p:nvSpPr>
            <p:spPr>
              <a:xfrm>
                <a:off x="583514" y="880301"/>
                <a:ext cx="14125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>
                    <a:ln w="0"/>
                    <a:solidFill>
                      <a:srgbClr val="C0000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uLnTx/>
                    <a:uFillTx/>
                    <a:latin typeface="Bookman Old Style" panose="02050604050505020204" pitchFamily="18" charset="0"/>
                    <a:ea typeface="Cambria" panose="02040503050406030204" pitchFamily="18" charset="0"/>
                  </a:rPr>
                  <a:t>CMS 2021</a:t>
                </a:r>
              </a:p>
            </p:txBody>
          </p:sp>
        </p:grpSp>
        <p:pic>
          <p:nvPicPr>
            <p:cNvPr id="45" name="Image 1">
              <a:extLst>
                <a:ext uri="{FF2B5EF4-FFF2-40B4-BE49-F238E27FC236}">
                  <a16:creationId xmlns:a16="http://schemas.microsoft.com/office/drawing/2014/main" id="{E835C56D-D02E-4A88-BE42-A1C5541B19F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19" y="207927"/>
              <a:ext cx="738495" cy="738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6" name="Picture 45" descr="Text&#10;&#10;Description automatically generated">
              <a:extLst>
                <a:ext uri="{FF2B5EF4-FFF2-40B4-BE49-F238E27FC236}">
                  <a16:creationId xmlns:a16="http://schemas.microsoft.com/office/drawing/2014/main" id="{4F58EFEB-693C-4B47-B3E3-2DC6D03197D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60860" y="34671"/>
              <a:ext cx="2113723" cy="1085006"/>
            </a:xfrm>
            <a:prstGeom prst="rect">
              <a:avLst/>
            </a:prstGeom>
            <a:solidFill>
              <a:srgbClr val="FFFFFF"/>
            </a:solidFill>
          </p:spPr>
        </p:pic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4DE2E8AA-95BB-4639-B6B8-2827807D0E34}"/>
              </a:ext>
            </a:extLst>
          </p:cNvPr>
          <p:cNvSpPr/>
          <p:nvPr userDrawn="1"/>
        </p:nvSpPr>
        <p:spPr>
          <a:xfrm>
            <a:off x="50219" y="1073958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sp>
        <p:nvSpPr>
          <p:cNvPr id="54" name="Rectangle 6">
            <a:extLst>
              <a:ext uri="{FF2B5EF4-FFF2-40B4-BE49-F238E27FC236}">
                <a16:creationId xmlns:a16="http://schemas.microsoft.com/office/drawing/2014/main" id="{9F02D8E4-514C-4281-A313-4911AB28AA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5" name="Freeform 12">
            <a:extLst>
              <a:ext uri="{FF2B5EF4-FFF2-40B4-BE49-F238E27FC236}">
                <a16:creationId xmlns:a16="http://schemas.microsoft.com/office/drawing/2014/main" id="{872866EF-BFFF-4CBB-9FBB-BFD79D551FC4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6" name="Freeform 11">
            <a:extLst>
              <a:ext uri="{FF2B5EF4-FFF2-40B4-BE49-F238E27FC236}">
                <a16:creationId xmlns:a16="http://schemas.microsoft.com/office/drawing/2014/main" id="{8A431BA1-5D5E-4E1B-BC69-7D6DE23F2245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Text Box 6">
            <a:extLst>
              <a:ext uri="{FF2B5EF4-FFF2-40B4-BE49-F238E27FC236}">
                <a16:creationId xmlns:a16="http://schemas.microsoft.com/office/drawing/2014/main" id="{FACC0A9D-37CD-4D20-B334-C8A5BF6B5F8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41049" y="119974"/>
            <a:ext cx="7709902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54</a:t>
            </a:r>
            <a:r>
              <a:rPr kumimoji="0" lang="en-GB" sz="2400" b="1" i="0" u="none" strike="noStrike" kern="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th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 Conference on Manufacturing Systems 2021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Virtual conference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22-24 September 2021, Athens, Greece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536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CA7E965D-D4CD-4A91-AE21-A66A42A418DB}"/>
              </a:ext>
            </a:extLst>
          </p:cNvPr>
          <p:cNvSpPr/>
          <p:nvPr userDrawn="1"/>
        </p:nvSpPr>
        <p:spPr>
          <a:xfrm>
            <a:off x="17417" y="1093112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883581E-5B79-49D5-8B61-931A8E6882BB}"/>
              </a:ext>
            </a:extLst>
          </p:cNvPr>
          <p:cNvGrpSpPr/>
          <p:nvPr userDrawn="1"/>
        </p:nvGrpSpPr>
        <p:grpSpPr>
          <a:xfrm>
            <a:off x="50219" y="70937"/>
            <a:ext cx="12016930" cy="963437"/>
            <a:chOff x="50219" y="70937"/>
            <a:chExt cx="12016930" cy="963437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443A0BBA-98AB-48DA-B621-13B988480CA6}"/>
                </a:ext>
              </a:extLst>
            </p:cNvPr>
            <p:cNvGrpSpPr/>
            <p:nvPr/>
          </p:nvGrpSpPr>
          <p:grpSpPr>
            <a:xfrm>
              <a:off x="853440" y="132117"/>
              <a:ext cx="1889760" cy="890114"/>
              <a:chOff x="167640" y="250979"/>
              <a:chExt cx="2346960" cy="998654"/>
            </a:xfrm>
          </p:grpSpPr>
          <p:pic>
            <p:nvPicPr>
              <p:cNvPr id="22" name="Picture 18">
                <a:extLst>
                  <a:ext uri="{FF2B5EF4-FFF2-40B4-BE49-F238E27FC236}">
                    <a16:creationId xmlns:a16="http://schemas.microsoft.com/office/drawing/2014/main" id="{F8A87E11-99C5-4CBD-83DE-B095CFB98156}"/>
                  </a:ext>
                </a:extLst>
              </p:cNvPr>
              <p:cNvPicPr>
                <a:picLocks noChangeAspect="1"/>
              </p:cNvPicPr>
              <p:nvPr userDrawn="1"/>
            </p:nvPicPr>
            <p:blipFill rotWithShape="1"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7828"/>
              <a:stretch/>
            </p:blipFill>
            <p:spPr bwMode="auto">
              <a:xfrm>
                <a:off x="167640" y="250979"/>
                <a:ext cx="2346960" cy="997162"/>
              </a:xfrm>
              <a:prstGeom prst="roundRect">
                <a:avLst>
                  <a:gd name="adj" fmla="val 8594"/>
                </a:avLst>
              </a:prstGeom>
              <a:solidFill>
                <a:schemeClr val="bg1"/>
              </a:solidFill>
              <a:ln>
                <a:noFill/>
              </a:ln>
              <a:effectLst>
                <a:reflection blurRad="12700" stA="38000" endPos="28000" dist="5000" dir="5400000" sy="-100000" algn="bl" rotWithShape="0"/>
              </a:effectLst>
            </p:spPr>
          </p:pic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FD6DE5D1-677F-41B2-A38B-4E295E91E723}"/>
                  </a:ext>
                </a:extLst>
              </p:cNvPr>
              <p:cNvSpPr/>
              <p:nvPr/>
            </p:nvSpPr>
            <p:spPr>
              <a:xfrm>
                <a:off x="583514" y="880301"/>
                <a:ext cx="14125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1200" cap="none" spc="0" normalizeH="0" baseline="0" noProof="0" dirty="0">
                    <a:ln w="0"/>
                    <a:solidFill>
                      <a:srgbClr val="C00000"/>
                    </a:solidFill>
                    <a:effectLst>
                      <a:outerShdw blurRad="38100" dist="25400" dir="5400000" algn="ctr" rotWithShape="0">
                        <a:srgbClr val="6E747A">
                          <a:alpha val="43000"/>
                        </a:srgbClr>
                      </a:outerShdw>
                    </a:effectLst>
                    <a:uLnTx/>
                    <a:uFillTx/>
                    <a:latin typeface="Bookman Old Style" panose="02050604050505020204" pitchFamily="18" charset="0"/>
                    <a:ea typeface="Cambria" panose="02040503050406030204" pitchFamily="18" charset="0"/>
                    <a:cs typeface="+mn-cs"/>
                  </a:rPr>
                  <a:t>CMS 2021</a:t>
                </a:r>
              </a:p>
            </p:txBody>
          </p:sp>
        </p:grpSp>
        <p:pic>
          <p:nvPicPr>
            <p:cNvPr id="20" name="Image 1">
              <a:extLst>
                <a:ext uri="{FF2B5EF4-FFF2-40B4-BE49-F238E27FC236}">
                  <a16:creationId xmlns:a16="http://schemas.microsoft.com/office/drawing/2014/main" id="{50191801-6D28-401F-8FDB-721DB64B91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19" y="207927"/>
              <a:ext cx="738495" cy="7384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20" descr="Text&#10;&#10;Description automatically generated">
              <a:extLst>
                <a:ext uri="{FF2B5EF4-FFF2-40B4-BE49-F238E27FC236}">
                  <a16:creationId xmlns:a16="http://schemas.microsoft.com/office/drawing/2014/main" id="{FC1312C5-96F5-4189-95B0-B27DC3E8FA3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90257" y="70937"/>
              <a:ext cx="1876892" cy="963437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25" name="Rectangle 6">
            <a:extLst>
              <a:ext uri="{FF2B5EF4-FFF2-40B4-BE49-F238E27FC236}">
                <a16:creationId xmlns:a16="http://schemas.microsoft.com/office/drawing/2014/main" id="{CEB86AA1-8E28-4731-BDDC-D00A51618A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6" name="Freeform 12">
            <a:extLst>
              <a:ext uri="{FF2B5EF4-FFF2-40B4-BE49-F238E27FC236}">
                <a16:creationId xmlns:a16="http://schemas.microsoft.com/office/drawing/2014/main" id="{BC461D56-243F-41E5-890A-FE161D1C1555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40EB67AE-7394-4E89-8196-113469B66962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Text Box 6">
            <a:extLst>
              <a:ext uri="{FF2B5EF4-FFF2-40B4-BE49-F238E27FC236}">
                <a16:creationId xmlns:a16="http://schemas.microsoft.com/office/drawing/2014/main" id="{1EC3DADA-75AF-4A9A-A2F0-7BD32E82AA9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241049" y="119974"/>
            <a:ext cx="7709902" cy="9144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54</a:t>
            </a:r>
            <a:r>
              <a:rPr kumimoji="0" lang="en-GB" sz="2400" b="1" i="0" u="none" strike="noStrike" kern="0" cap="none" spc="0" normalizeH="0" baseline="3000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th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 Conference on Manufacturing Systems 2021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Virtual conference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cs typeface="Calibri" panose="020F0502020204030204" pitchFamily="34" charset="0"/>
              </a:rPr>
              <a:t>22-24 September 2021, Athens, Greece</a:t>
            </a: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955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AB931-C75C-403E-88DB-8F740D8E8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4AC2F12-C158-4598-B2E9-C53F92DE1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DF505A9-62DF-42B7-BF60-47B87E25D1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21" name="Picture 20" descr="Text&#10;&#10;Description automatically generated">
            <a:extLst>
              <a:ext uri="{FF2B5EF4-FFF2-40B4-BE49-F238E27FC236}">
                <a16:creationId xmlns:a16="http://schemas.microsoft.com/office/drawing/2014/main" id="{A06E502E-9691-4873-A402-33A24476E9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497" y="55682"/>
            <a:ext cx="1113721" cy="5716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F58440C-ACA9-49E4-8BA8-E2E09D589324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3" name="Text Box 6">
            <a:extLst>
              <a:ext uri="{FF2B5EF4-FFF2-40B4-BE49-F238E27FC236}">
                <a16:creationId xmlns:a16="http://schemas.microsoft.com/office/drawing/2014/main" id="{62F68986-EC05-415A-8BC5-233E5973FBD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4" name="Image 1">
            <a:extLst>
              <a:ext uri="{FF2B5EF4-FFF2-40B4-BE49-F238E27FC236}">
                <a16:creationId xmlns:a16="http://schemas.microsoft.com/office/drawing/2014/main" id="{D154D6A8-CFED-46AA-8209-361BE104CE6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>
            <a:extLst>
              <a:ext uri="{FF2B5EF4-FFF2-40B4-BE49-F238E27FC236}">
                <a16:creationId xmlns:a16="http://schemas.microsoft.com/office/drawing/2014/main" id="{99A3D82A-879B-42DF-A016-8F20273AF9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7" name="Freeform 12">
            <a:extLst>
              <a:ext uri="{FF2B5EF4-FFF2-40B4-BE49-F238E27FC236}">
                <a16:creationId xmlns:a16="http://schemas.microsoft.com/office/drawing/2014/main" id="{F385B0DC-E0B4-4FCA-B409-27EA02BC02F3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Freeform 11">
            <a:extLst>
              <a:ext uri="{FF2B5EF4-FFF2-40B4-BE49-F238E27FC236}">
                <a16:creationId xmlns:a16="http://schemas.microsoft.com/office/drawing/2014/main" id="{42900C4A-8863-48C8-AA80-93DA62E275FF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3689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C930B-0985-4AC6-B4FA-13C43CD71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327A50-5A2E-44D5-B355-990370587F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F387D1-13CE-4526-B443-93F5A82013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16" name="Picture 15" descr="Text&#10;&#10;Description automatically generated">
            <a:extLst>
              <a:ext uri="{FF2B5EF4-FFF2-40B4-BE49-F238E27FC236}">
                <a16:creationId xmlns:a16="http://schemas.microsoft.com/office/drawing/2014/main" id="{2E8AA382-3A47-4C0C-9C0C-08B73752793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497" y="55682"/>
            <a:ext cx="1113721" cy="5716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49884B17-0C40-474A-B4CA-5F5462339C99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9" name="Image 1">
            <a:extLst>
              <a:ext uri="{FF2B5EF4-FFF2-40B4-BE49-F238E27FC236}">
                <a16:creationId xmlns:a16="http://schemas.microsoft.com/office/drawing/2014/main" id="{D5B58CF5-84DA-4937-8FA6-73429DA81307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6">
            <a:extLst>
              <a:ext uri="{FF2B5EF4-FFF2-40B4-BE49-F238E27FC236}">
                <a16:creationId xmlns:a16="http://schemas.microsoft.com/office/drawing/2014/main" id="{8998D110-72D6-46CD-8C1C-301FD4141A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1" name="Freeform 12">
            <a:extLst>
              <a:ext uri="{FF2B5EF4-FFF2-40B4-BE49-F238E27FC236}">
                <a16:creationId xmlns:a16="http://schemas.microsoft.com/office/drawing/2014/main" id="{A7C9DD5A-5FE8-4F0B-B733-C16288226854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57F4C1DC-972D-4B80-B829-B53B11D152C8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Text Box 6">
            <a:extLst>
              <a:ext uri="{FF2B5EF4-FFF2-40B4-BE49-F238E27FC236}">
                <a16:creationId xmlns:a16="http://schemas.microsoft.com/office/drawing/2014/main" id="{2AAD4FF6-2ED8-4088-AD75-4C8AD1E337A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639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7183E7-0C50-4BD8-BEF7-E6E95F8B32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035068-604D-4658-86A7-2FA3D9E41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5508607-9312-4615-B6B9-733D528FA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9327"/>
            <a:ext cx="105156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89F6550-51D6-4068-9978-0B93ECE187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B349AF74-ECF1-46CC-880E-69BF70E559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497" y="55682"/>
            <a:ext cx="1113721" cy="5716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63270FBE-2756-4879-8E55-1749F416CC68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150DEC75-DBB4-4FAF-99F6-8B76B57BF76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6">
            <a:extLst>
              <a:ext uri="{FF2B5EF4-FFF2-40B4-BE49-F238E27FC236}">
                <a16:creationId xmlns:a16="http://schemas.microsoft.com/office/drawing/2014/main" id="{5168C362-82CA-4CB7-A611-C41AE5146B7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89FF1506-E0F1-4AF1-B54C-0EB396EF0795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C406D393-B3F2-4338-892E-5F782006831E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Text Box 6">
            <a:extLst>
              <a:ext uri="{FF2B5EF4-FFF2-40B4-BE49-F238E27FC236}">
                <a16:creationId xmlns:a16="http://schemas.microsoft.com/office/drawing/2014/main" id="{38ECB153-A2CB-4671-AED1-637E9936FFA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8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C02B9C-20BB-4C8C-B424-FD22F27E76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1348D-B4A0-4E1B-B316-AA263AE3C3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B103AA-89E7-4A8A-A3BD-9E14B81526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403169-AF9A-485F-88C3-E7412F5CEF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B898D6DF-A512-4BFF-A5BB-1788F91911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AD1ED7E-1F3B-4902-8725-DBC3BCC0917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12" name="Picture 11" descr="Text&#10;&#10;Description automatically generated">
            <a:extLst>
              <a:ext uri="{FF2B5EF4-FFF2-40B4-BE49-F238E27FC236}">
                <a16:creationId xmlns:a16="http://schemas.microsoft.com/office/drawing/2014/main" id="{4186E723-E96B-4763-ACC6-65830274CF9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497" y="55682"/>
            <a:ext cx="1113721" cy="57169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F0D03021-C78B-48ED-819F-C3872024A305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5" name="Image 1">
            <a:extLst>
              <a:ext uri="{FF2B5EF4-FFF2-40B4-BE49-F238E27FC236}">
                <a16:creationId xmlns:a16="http://schemas.microsoft.com/office/drawing/2014/main" id="{21E53C57-66D7-4AE9-BB91-28B07CE0DB8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6">
            <a:extLst>
              <a:ext uri="{FF2B5EF4-FFF2-40B4-BE49-F238E27FC236}">
                <a16:creationId xmlns:a16="http://schemas.microsoft.com/office/drawing/2014/main" id="{8E9AECF4-EE59-472C-8607-E3382D87B15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2F2BF374-96A9-45F2-AF62-DD4A38DBB162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Freeform 11">
            <a:extLst>
              <a:ext uri="{FF2B5EF4-FFF2-40B4-BE49-F238E27FC236}">
                <a16:creationId xmlns:a16="http://schemas.microsoft.com/office/drawing/2014/main" id="{01402CBA-AD70-4140-A37B-F92F0B5619A2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Text Box 6">
            <a:extLst>
              <a:ext uri="{FF2B5EF4-FFF2-40B4-BE49-F238E27FC236}">
                <a16:creationId xmlns:a16="http://schemas.microsoft.com/office/drawing/2014/main" id="{887C2B82-6FAB-45A1-94B0-4A97A906EC3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66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B3E55B98-A045-48B6-8DF4-D5E7C25A5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203CE8-B6A1-4027-AE34-01611C0F74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ED77ACF9-DD07-43FB-B13C-03EB7C9193F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497" y="55682"/>
            <a:ext cx="1113721" cy="57169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24F1C3F-C551-4861-9752-D0B3018BB317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1" name="Image 1">
            <a:extLst>
              <a:ext uri="{FF2B5EF4-FFF2-40B4-BE49-F238E27FC236}">
                <a16:creationId xmlns:a16="http://schemas.microsoft.com/office/drawing/2014/main" id="{867632EF-26D6-410B-8B7B-173912929F3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6">
            <a:extLst>
              <a:ext uri="{FF2B5EF4-FFF2-40B4-BE49-F238E27FC236}">
                <a16:creationId xmlns:a16="http://schemas.microsoft.com/office/drawing/2014/main" id="{66AC27CE-E78E-4644-800F-E4D5F5C09A7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AEFA096-B25E-4B03-A838-53D81B72C39B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85789D36-6624-4B59-84D9-720821D7DBC9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347BE7DC-7664-4F74-B67F-BA523529014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17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532F94-D78C-4480-B885-B2370BA749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5D4DDCAC-411C-4D4A-B986-79337107189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497" y="55682"/>
            <a:ext cx="1113721" cy="57169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52AF5FA-0FD1-4D7A-856F-2D0B0068848A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9" name="Image 1">
            <a:extLst>
              <a:ext uri="{FF2B5EF4-FFF2-40B4-BE49-F238E27FC236}">
                <a16:creationId xmlns:a16="http://schemas.microsoft.com/office/drawing/2014/main" id="{AA78E134-F1A2-4D5C-B534-E40D8654354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DA829DDA-8B88-4876-9309-A22C2ED2EEA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3CDFC052-1D3D-413E-9F31-EF70817A7462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B6ADD1A1-4C6C-4940-95DB-B26D07D73138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Text Box 6">
            <a:extLst>
              <a:ext uri="{FF2B5EF4-FFF2-40B4-BE49-F238E27FC236}">
                <a16:creationId xmlns:a16="http://schemas.microsoft.com/office/drawing/2014/main" id="{00A9CAA3-811E-49D5-B57F-59357777535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076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0B72E-9A19-4F4A-876F-4B30C905C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78670"/>
            <a:ext cx="3932237" cy="978729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0FEB1-D10D-44B6-AE7E-F58EADC14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91846-2097-45F0-9B8C-8A3C98ED6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14EC6B-2B58-4850-8DCC-C306AF01CFC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7F725FDD-8ABE-412B-B26F-B74AEF32E1D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497" y="55682"/>
            <a:ext cx="1113721" cy="5716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C3E3A567-68D7-4EC9-90DD-8554594F7D85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2" name="Image 1">
            <a:extLst>
              <a:ext uri="{FF2B5EF4-FFF2-40B4-BE49-F238E27FC236}">
                <a16:creationId xmlns:a16="http://schemas.microsoft.com/office/drawing/2014/main" id="{075ACAAD-8724-4283-8E3F-81520D539CF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6">
            <a:extLst>
              <a:ext uri="{FF2B5EF4-FFF2-40B4-BE49-F238E27FC236}">
                <a16:creationId xmlns:a16="http://schemas.microsoft.com/office/drawing/2014/main" id="{BDF2F713-53D6-4523-81E1-F7826DD6E78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Freeform 12">
            <a:extLst>
              <a:ext uri="{FF2B5EF4-FFF2-40B4-BE49-F238E27FC236}">
                <a16:creationId xmlns:a16="http://schemas.microsoft.com/office/drawing/2014/main" id="{B9201A04-EAF8-44E9-A898-517706D69404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495604D7-0AEC-432B-BB75-5FC5744E04B9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7" name="Text Box 6">
            <a:extLst>
              <a:ext uri="{FF2B5EF4-FFF2-40B4-BE49-F238E27FC236}">
                <a16:creationId xmlns:a16="http://schemas.microsoft.com/office/drawing/2014/main" id="{4842F889-E5DF-4886-B516-2CA495D8483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34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4B38DC-5A20-4034-98D6-447AC37F0C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D67CEC-6D34-4E3C-B497-45B7241726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6E2500C-1F57-4AE5-8E16-597F43BA2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78670"/>
            <a:ext cx="3932237" cy="978729"/>
          </a:xfrm>
          <a:prstGeom prst="rect">
            <a:avLst/>
          </a:prstGeom>
        </p:spPr>
        <p:txBody>
          <a:bodyPr anchor="b">
            <a:sp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EC4E50-AB6E-4F7A-B9DC-22B4B4563D1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14989" b="50000"/>
          <a:stretch/>
        </p:blipFill>
        <p:spPr>
          <a:xfrm>
            <a:off x="533400" y="102825"/>
            <a:ext cx="1117600" cy="442050"/>
          </a:xfrm>
          <a:prstGeom prst="rect">
            <a:avLst/>
          </a:prstGeom>
        </p:spPr>
      </p:pic>
      <p:pic>
        <p:nvPicPr>
          <p:cNvPr id="10" name="Picture 9" descr="Text&#10;&#10;Description automatically generated">
            <a:extLst>
              <a:ext uri="{FF2B5EF4-FFF2-40B4-BE49-F238E27FC236}">
                <a16:creationId xmlns:a16="http://schemas.microsoft.com/office/drawing/2014/main" id="{D91A8425-A6E4-4D97-911E-E632DB6BF56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497" y="55682"/>
            <a:ext cx="1113721" cy="5716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C763511-02CA-4EDD-90FA-E04D88F94DB6}"/>
              </a:ext>
            </a:extLst>
          </p:cNvPr>
          <p:cNvSpPr/>
          <p:nvPr userDrawn="1"/>
        </p:nvSpPr>
        <p:spPr>
          <a:xfrm>
            <a:off x="17417" y="645437"/>
            <a:ext cx="12174578" cy="45719"/>
          </a:xfrm>
          <a:prstGeom prst="rect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89DEEDF0-D549-41F1-99C6-51439BC6A245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129039"/>
            <a:ext cx="367108" cy="367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6">
            <a:extLst>
              <a:ext uri="{FF2B5EF4-FFF2-40B4-BE49-F238E27FC236}">
                <a16:creationId xmlns:a16="http://schemas.microsoft.com/office/drawing/2014/main" id="{153DE837-A52D-4BC1-A551-2F4D86A4D69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A4C0E1BE-2532-448B-8357-B3BED3C89D8B}"/>
              </a:ext>
            </a:extLst>
          </p:cNvPr>
          <p:cNvSpPr/>
          <p:nvPr userDrawn="1"/>
        </p:nvSpPr>
        <p:spPr>
          <a:xfrm flipH="1">
            <a:off x="5087887" y="6388825"/>
            <a:ext cx="7104108" cy="45965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9036CC9B-1B0D-4284-B378-EF08D73251C1}"/>
              </a:ext>
            </a:extLst>
          </p:cNvPr>
          <p:cNvSpPr/>
          <p:nvPr userDrawn="1"/>
        </p:nvSpPr>
        <p:spPr>
          <a:xfrm>
            <a:off x="-1" y="6314072"/>
            <a:ext cx="12191996" cy="54392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gradFill>
            <a:gsLst>
              <a:gs pos="0">
                <a:srgbClr val="00B0F0"/>
              </a:gs>
              <a:gs pos="100000">
                <a:srgbClr val="5B9BD5">
                  <a:shade val="100000"/>
                  <a:satMod val="115000"/>
                  <a:alpha val="0"/>
                </a:srgbClr>
              </a:gs>
            </a:gsLst>
            <a:lin ang="10800000" scaled="1"/>
          </a:gradFill>
          <a:ln w="28575" cap="flat" cmpd="sng" algn="ctr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" name="Text Box 6">
            <a:extLst>
              <a:ext uri="{FF2B5EF4-FFF2-40B4-BE49-F238E27FC236}">
                <a16:creationId xmlns:a16="http://schemas.microsoft.com/office/drawing/2014/main" id="{AC619D6B-DA0C-4A42-BA6C-0602335B735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6126" y="6338287"/>
            <a:ext cx="4969394" cy="464985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  <p:txBody>
          <a:bodyPr lIns="36576" tIns="36576" rIns="36576" bIns="36576"/>
          <a:lstStyle/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CIRP CMS 2021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54</a:t>
            </a:r>
            <a:r>
              <a:rPr lang="en-US" sz="1100" b="1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</a:t>
            </a: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CIRP Conference on Manufacturing Systems, 2021</a:t>
            </a:r>
            <a:b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Virtual conference – September 22-24, 2021, Athens, Greece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1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kumimoji="0" lang="en-GB" sz="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127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BA5E0-8B63-4710-A492-EDF2DACD0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Date: </a:t>
            </a:r>
            <a:fld id="{0EC34B7F-4328-4EEE-8930-3EE99A61F045}" type="datetimeFigureOut">
              <a:rPr lang="en-US" smtClean="0"/>
              <a:t>7/20/2021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FA0A4-4070-4F47-B1A5-B2606EC03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Slide: </a:t>
            </a:r>
            <a:fld id="{B4B8CD1D-DB0F-4EBD-9A88-3F36DEE345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90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A228E58-364C-47A8-93C6-0D81A6DB8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" y="1843880"/>
            <a:ext cx="12191995" cy="1470025"/>
          </a:xfrm>
          <a:prstGeom prst="rect">
            <a:avLst/>
          </a:prstGeom>
          <a:solidFill>
            <a:srgbClr val="FFFF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Title</a:t>
            </a:r>
            <a:endParaRPr kumimoji="0" lang="en-US" altLang="en-US" sz="4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603C17-0048-4183-943B-9DCC56FD1AE1}"/>
              </a:ext>
            </a:extLst>
          </p:cNvPr>
          <p:cNvSpPr txBox="1">
            <a:spLocks/>
          </p:cNvSpPr>
          <p:nvPr/>
        </p:nvSpPr>
        <p:spPr>
          <a:xfrm>
            <a:off x="1524000" y="3305541"/>
            <a:ext cx="9144000" cy="2202403"/>
          </a:xfrm>
          <a:prstGeom prst="rect">
            <a:avLst/>
          </a:prstGeo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Author A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Author B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Author C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(please underline presenting author)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zh-CN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Author 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Author 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Author C</a:t>
            </a: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61FFAA-6BCD-4B00-8965-683E65C47C1C}"/>
              </a:ext>
            </a:extLst>
          </p:cNvPr>
          <p:cNvSpPr/>
          <p:nvPr/>
        </p:nvSpPr>
        <p:spPr>
          <a:xfrm>
            <a:off x="6790221" y="5897840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…</a:t>
            </a:r>
            <a:endParaRPr kumimoji="0" lang="zh-CN" altLang="en-US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C235A0-6679-453B-AF7C-5DE92048F7C3}"/>
              </a:ext>
            </a:extLst>
          </p:cNvPr>
          <p:cNvSpPr/>
          <p:nvPr/>
        </p:nvSpPr>
        <p:spPr>
          <a:xfrm>
            <a:off x="4370353" y="5897841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1</a:t>
            </a:r>
            <a:endParaRPr kumimoji="0" lang="zh-CN" altLang="en-US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A3926F-3881-4161-B5D9-3C13B12EBE5D}"/>
              </a:ext>
            </a:extLst>
          </p:cNvPr>
          <p:cNvSpPr/>
          <p:nvPr/>
        </p:nvSpPr>
        <p:spPr>
          <a:xfrm>
            <a:off x="5584682" y="5897841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</p:spPr>
        <p:txBody>
          <a:bodyPr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2</a:t>
            </a:r>
            <a:endParaRPr kumimoji="0" lang="zh-CN" altLang="en-US" sz="14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3BB0DF5-C478-4C5D-8CD8-31336A719F88}"/>
              </a:ext>
            </a:extLst>
          </p:cNvPr>
          <p:cNvSpPr/>
          <p:nvPr/>
        </p:nvSpPr>
        <p:spPr>
          <a:xfrm>
            <a:off x="4866337" y="1279600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GB" altLang="zh-CN" sz="2800" b="1" kern="0" baseline="30000" dirty="0">
                <a:solidFill>
                  <a:srgbClr val="00B050"/>
                </a:solidFill>
              </a:rPr>
              <a:t>Presentation Template</a:t>
            </a:r>
            <a:endParaRPr lang="en-GB" altLang="zh-CN" sz="2800" b="1" kern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5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009F571-084F-4B7A-B737-5812C1ADE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ED2E62-8E19-403B-90BB-29926E0E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4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E4910A-8FD4-4818-BE9D-82854426A14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DB963-7C5C-4586-AFFC-F6802A451D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04B62D-3ECD-428E-9F3D-A9AB06E9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861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840C1-5286-435A-A71F-77C2411A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CA5E6D-F822-4F2F-A399-80CEE67A45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61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009F571-084F-4B7A-B737-5812C1ADE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ED2E62-8E19-403B-90BB-29926E0E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92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5E4910A-8FD4-4818-BE9D-82854426A14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DB963-7C5C-4586-AFFC-F6802A451DD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904B62D-3ECD-428E-9F3D-A9AB06E95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05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808934-1044-49FD-9173-048BE71ABE87}"/>
              </a:ext>
            </a:extLst>
          </p:cNvPr>
          <p:cNvSpPr txBox="1"/>
          <p:nvPr/>
        </p:nvSpPr>
        <p:spPr>
          <a:xfrm>
            <a:off x="1695161" y="1600200"/>
            <a:ext cx="8794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E08C2E5-0167-4433-859E-FAA901037832}"/>
              </a:ext>
            </a:extLst>
          </p:cNvPr>
          <p:cNvSpPr/>
          <p:nvPr/>
        </p:nvSpPr>
        <p:spPr>
          <a:xfrm>
            <a:off x="6790221" y="5897840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…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196F1E-67E7-4825-9862-D47540DE82BA}"/>
              </a:ext>
            </a:extLst>
          </p:cNvPr>
          <p:cNvSpPr/>
          <p:nvPr/>
        </p:nvSpPr>
        <p:spPr>
          <a:xfrm>
            <a:off x="4370353" y="5897841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1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8DE1642-B593-4B14-8CE0-61D1551687D3}"/>
              </a:ext>
            </a:extLst>
          </p:cNvPr>
          <p:cNvSpPr/>
          <p:nvPr/>
        </p:nvSpPr>
        <p:spPr>
          <a:xfrm>
            <a:off x="5584682" y="5897841"/>
            <a:ext cx="1031428" cy="412571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 Logo 2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7E87AA-C474-4787-8CB2-A2D01E343F8A}"/>
              </a:ext>
            </a:extLst>
          </p:cNvPr>
          <p:cNvSpPr txBox="1"/>
          <p:nvPr/>
        </p:nvSpPr>
        <p:spPr>
          <a:xfrm>
            <a:off x="1695161" y="3011269"/>
            <a:ext cx="8794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Paper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3C719F0-85C2-45B8-A819-2BDC3DBD070E}"/>
              </a:ext>
            </a:extLst>
          </p:cNvPr>
          <p:cNvSpPr txBox="1">
            <a:spLocks/>
          </p:cNvSpPr>
          <p:nvPr/>
        </p:nvSpPr>
        <p:spPr>
          <a:xfrm>
            <a:off x="1528396" y="4027880"/>
            <a:ext cx="9144000" cy="220240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Author A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Author B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Author C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 (please underline presenting author)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Author 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Author 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Author C</a:t>
            </a: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3444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72</Words>
  <Application>Microsoft Office PowerPoint</Application>
  <PresentationFormat>Widescreen</PresentationFormat>
  <Paragraphs>19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Bookman Old Style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LMS</dc:creator>
  <cp:lastModifiedBy>Panopoulos Nikolaos</cp:lastModifiedBy>
  <cp:revision>12</cp:revision>
  <dcterms:created xsi:type="dcterms:W3CDTF">2020-08-31T13:02:37Z</dcterms:created>
  <dcterms:modified xsi:type="dcterms:W3CDTF">2021-07-20T10:29:43Z</dcterms:modified>
</cp:coreProperties>
</file>